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
  </p:notesMasterIdLst>
  <p:sldIdLst>
    <p:sldId id="481" r:id="rId2"/>
    <p:sldId id="492" r:id="rId3"/>
    <p:sldId id="493" r:id="rId4"/>
    <p:sldId id="495" r:id="rId5"/>
    <p:sldId id="49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590F0-34F7-4AF3-9269-A60B6EC6BA56}" v="234" dt="2024-05-30T07:10:50.041"/>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AB4C1-39F2-42A4-8CE4-787D2B809817}"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GB"/>
        </a:p>
      </dgm:t>
    </dgm:pt>
    <dgm:pt modelId="{19EEEC71-B767-49B7-B84B-6A5979381F4C}">
      <dgm:prSet phldrT="[Text]"/>
      <dgm:spPr/>
      <dgm:t>
        <a:bodyPr/>
        <a:lstStyle/>
        <a:p>
          <a:r>
            <a:rPr lang="en-GB" dirty="0">
              <a:latin typeface="Arial" panose="020B0604020202020204" pitchFamily="34" charset="0"/>
              <a:cs typeface="Arial" panose="020B0604020202020204" pitchFamily="34" charset="0"/>
            </a:rPr>
            <a:t>Is their location known?</a:t>
          </a:r>
        </a:p>
      </dgm:t>
    </dgm:pt>
    <dgm:pt modelId="{34C2F18D-4B28-489B-8D03-3AEA51EB169E}" type="parTrans" cxnId="{9949DE10-B51B-4722-AE8A-A58B3814F25E}">
      <dgm:prSet/>
      <dgm:spPr/>
      <dgm:t>
        <a:bodyPr/>
        <a:lstStyle/>
        <a:p>
          <a:endParaRPr lang="en-GB"/>
        </a:p>
      </dgm:t>
    </dgm:pt>
    <dgm:pt modelId="{9653B560-C953-4312-931B-F6D9A3CA6CEB}" type="sibTrans" cxnId="{9949DE10-B51B-4722-AE8A-A58B3814F25E}">
      <dgm:prSet/>
      <dgm:spPr/>
      <dgm:t>
        <a:bodyPr/>
        <a:lstStyle/>
        <a:p>
          <a:endParaRPr lang="en-GB"/>
        </a:p>
      </dgm:t>
    </dgm:pt>
    <dgm:pt modelId="{E75BA12E-1EA9-4CF6-BFF6-7BAF81878C98}">
      <dgm:prSet phldrT="[Text]"/>
      <dgm:spPr/>
      <dgm:t>
        <a:bodyPr/>
        <a:lstStyle/>
        <a:p>
          <a:r>
            <a:rPr lang="en-GB" dirty="0">
              <a:latin typeface="Arial" panose="020B0604020202020204" pitchFamily="34" charset="0"/>
              <a:cs typeface="Arial" panose="020B0604020202020204" pitchFamily="34" charset="0"/>
            </a:rPr>
            <a:t>Have reasonable enquires been made to establish their whereabouts?</a:t>
          </a:r>
        </a:p>
      </dgm:t>
    </dgm:pt>
    <dgm:pt modelId="{40F7316E-7178-4DC3-ACD3-7C920DEECFE9}" type="parTrans" cxnId="{E2A2DDEC-0FD5-4425-83F1-5B52B10C3CF8}">
      <dgm:prSet/>
      <dgm:spPr/>
      <dgm:t>
        <a:bodyPr/>
        <a:lstStyle/>
        <a:p>
          <a:endParaRPr lang="en-GB"/>
        </a:p>
      </dgm:t>
    </dgm:pt>
    <dgm:pt modelId="{F5B8BD99-BF7C-419A-A297-4539B015D6DE}" type="sibTrans" cxnId="{E2A2DDEC-0FD5-4425-83F1-5B52B10C3CF8}">
      <dgm:prSet/>
      <dgm:spPr/>
      <dgm:t>
        <a:bodyPr/>
        <a:lstStyle/>
        <a:p>
          <a:endParaRPr lang="en-GB"/>
        </a:p>
      </dgm:t>
    </dgm:pt>
    <dgm:pt modelId="{E219D3FB-B7D5-4AB4-BC23-79D2823FC7D4}">
      <dgm:prSet/>
      <dgm:spPr/>
      <dgm:t>
        <a:bodyPr/>
        <a:lstStyle/>
        <a:p>
          <a:r>
            <a:rPr lang="en-GB" dirty="0">
              <a:latin typeface="Arial" panose="020B0604020202020204" pitchFamily="34" charset="0"/>
              <a:cs typeface="Arial" panose="020B0604020202020204" pitchFamily="34" charset="0"/>
            </a:rPr>
            <a:t>Is there a </a:t>
          </a:r>
          <a:r>
            <a:rPr lang="en-GB" b="1" dirty="0">
              <a:latin typeface="Arial" panose="020B0604020202020204" pitchFamily="34" charset="0"/>
              <a:cs typeface="Arial" panose="020B0604020202020204" pitchFamily="34" charset="0"/>
            </a:rPr>
            <a:t>real and immediate </a:t>
          </a:r>
          <a:r>
            <a:rPr lang="en-GB" dirty="0">
              <a:latin typeface="Arial" panose="020B0604020202020204" pitchFamily="34" charset="0"/>
              <a:cs typeface="Arial" panose="020B0604020202020204" pitchFamily="34" charset="0"/>
            </a:rPr>
            <a:t>risk to life/serious harm to an individual or the wider public?</a:t>
          </a:r>
        </a:p>
      </dgm:t>
    </dgm:pt>
    <dgm:pt modelId="{6D042564-DB56-4FA0-9E05-6B066DC87187}" type="parTrans" cxnId="{EABC61EC-CCFD-4588-8CC8-2AE11E612C89}">
      <dgm:prSet/>
      <dgm:spPr/>
      <dgm:t>
        <a:bodyPr/>
        <a:lstStyle/>
        <a:p>
          <a:endParaRPr lang="en-GB"/>
        </a:p>
      </dgm:t>
    </dgm:pt>
    <dgm:pt modelId="{5C474164-201F-432F-B259-73E43350065B}" type="sibTrans" cxnId="{EABC61EC-CCFD-4588-8CC8-2AE11E612C89}">
      <dgm:prSet/>
      <dgm:spPr/>
      <dgm:t>
        <a:bodyPr/>
        <a:lstStyle/>
        <a:p>
          <a:endParaRPr lang="en-GB"/>
        </a:p>
      </dgm:t>
    </dgm:pt>
    <dgm:pt modelId="{90FFA12B-C941-4129-9AF6-5B0DC28CA38B}">
      <dgm:prSet/>
      <dgm:spPr/>
      <dgm:t>
        <a:bodyPr/>
        <a:lstStyle/>
        <a:p>
          <a:r>
            <a:rPr lang="en-GB" dirty="0">
              <a:latin typeface="Arial" panose="020B0604020202020204" pitchFamily="34" charset="0"/>
              <a:cs typeface="Arial" panose="020B0604020202020204" pitchFamily="34" charset="0"/>
            </a:rPr>
            <a:t>What is your relationship to the person?</a:t>
          </a:r>
        </a:p>
      </dgm:t>
    </dgm:pt>
    <dgm:pt modelId="{4004E054-AD45-4B05-A9DC-7592E871B712}" type="parTrans" cxnId="{03D870A8-9054-4938-A942-61E81B67126F}">
      <dgm:prSet/>
      <dgm:spPr/>
      <dgm:t>
        <a:bodyPr/>
        <a:lstStyle/>
        <a:p>
          <a:endParaRPr lang="en-GB"/>
        </a:p>
      </dgm:t>
    </dgm:pt>
    <dgm:pt modelId="{411B5A47-432A-4C70-AB43-C2123A9D9DFB}" type="sibTrans" cxnId="{03D870A8-9054-4938-A942-61E81B67126F}">
      <dgm:prSet/>
      <dgm:spPr/>
      <dgm:t>
        <a:bodyPr/>
        <a:lstStyle/>
        <a:p>
          <a:endParaRPr lang="en-GB"/>
        </a:p>
      </dgm:t>
    </dgm:pt>
    <dgm:pt modelId="{6EE5E693-9FCE-49AE-A3FC-A03F3ABB89A3}">
      <dgm:prSet/>
      <dgm:spPr/>
      <dgm:t>
        <a:bodyPr/>
        <a:lstStyle/>
        <a:p>
          <a:r>
            <a:rPr lang="en-GB" dirty="0"/>
            <a:t>Does the Concern relate to a child?</a:t>
          </a:r>
        </a:p>
      </dgm:t>
    </dgm:pt>
    <dgm:pt modelId="{F12AD7D7-7FE5-44F1-B81F-8505E135E4F6}" type="parTrans" cxnId="{0129A328-23BA-4912-AAFB-BAFF93C21A06}">
      <dgm:prSet/>
      <dgm:spPr/>
      <dgm:t>
        <a:bodyPr/>
        <a:lstStyle/>
        <a:p>
          <a:endParaRPr lang="en-GB"/>
        </a:p>
      </dgm:t>
    </dgm:pt>
    <dgm:pt modelId="{DEDBE9CD-C4AD-4EE0-832B-40A90F725148}" type="sibTrans" cxnId="{0129A328-23BA-4912-AAFB-BAFF93C21A06}">
      <dgm:prSet/>
      <dgm:spPr/>
      <dgm:t>
        <a:bodyPr/>
        <a:lstStyle/>
        <a:p>
          <a:endParaRPr lang="en-GB"/>
        </a:p>
      </dgm:t>
    </dgm:pt>
    <dgm:pt modelId="{0B0AF0E3-5267-4858-8FE5-B26CD63AAA93}" type="pres">
      <dgm:prSet presAssocID="{D8AAB4C1-39F2-42A4-8CE4-787D2B809817}" presName="linearFlow" presStyleCnt="0">
        <dgm:presLayoutVars>
          <dgm:resizeHandles val="exact"/>
        </dgm:presLayoutVars>
      </dgm:prSet>
      <dgm:spPr/>
    </dgm:pt>
    <dgm:pt modelId="{917C6AA1-39E7-41E0-B6F6-2C01C0B8F26B}" type="pres">
      <dgm:prSet presAssocID="{E219D3FB-B7D5-4AB4-BC23-79D2823FC7D4}" presName="node" presStyleLbl="node1" presStyleIdx="0" presStyleCnt="5" custScaleX="571863" custLinFactNeighborY="-27999">
        <dgm:presLayoutVars>
          <dgm:bulletEnabled val="1"/>
        </dgm:presLayoutVars>
      </dgm:prSet>
      <dgm:spPr/>
    </dgm:pt>
    <dgm:pt modelId="{8FF9364B-4ACE-451C-99CD-B75706E87AF0}" type="pres">
      <dgm:prSet presAssocID="{5C474164-201F-432F-B259-73E43350065B}" presName="sibTrans" presStyleLbl="sibTrans2D1" presStyleIdx="0" presStyleCnt="4"/>
      <dgm:spPr/>
    </dgm:pt>
    <dgm:pt modelId="{E26F430D-A559-45CD-9A0C-195253E2270D}" type="pres">
      <dgm:prSet presAssocID="{5C474164-201F-432F-B259-73E43350065B}" presName="connectorText" presStyleLbl="sibTrans2D1" presStyleIdx="0" presStyleCnt="4"/>
      <dgm:spPr/>
    </dgm:pt>
    <dgm:pt modelId="{932951E5-1984-4ABD-A06B-8B00B6194AE8}" type="pres">
      <dgm:prSet presAssocID="{19EEEC71-B767-49B7-B84B-6A5979381F4C}" presName="node" presStyleLbl="node1" presStyleIdx="1" presStyleCnt="5" custScaleX="574412">
        <dgm:presLayoutVars>
          <dgm:bulletEnabled val="1"/>
        </dgm:presLayoutVars>
      </dgm:prSet>
      <dgm:spPr/>
    </dgm:pt>
    <dgm:pt modelId="{6B9269E3-1A3B-4E5A-BA8F-71EAC6C7A000}" type="pres">
      <dgm:prSet presAssocID="{9653B560-C953-4312-931B-F6D9A3CA6CEB}" presName="sibTrans" presStyleLbl="sibTrans2D1" presStyleIdx="1" presStyleCnt="4"/>
      <dgm:spPr/>
    </dgm:pt>
    <dgm:pt modelId="{879DE41A-E4A6-43E8-9C96-87BEB73A4317}" type="pres">
      <dgm:prSet presAssocID="{9653B560-C953-4312-931B-F6D9A3CA6CEB}" presName="connectorText" presStyleLbl="sibTrans2D1" presStyleIdx="1" presStyleCnt="4"/>
      <dgm:spPr/>
    </dgm:pt>
    <dgm:pt modelId="{A6304639-DB50-4464-87F5-2AC173F65E4E}" type="pres">
      <dgm:prSet presAssocID="{E75BA12E-1EA9-4CF6-BFF6-7BAF81878C98}" presName="node" presStyleLbl="node1" presStyleIdx="2" presStyleCnt="5" custScaleX="571863">
        <dgm:presLayoutVars>
          <dgm:bulletEnabled val="1"/>
        </dgm:presLayoutVars>
      </dgm:prSet>
      <dgm:spPr/>
    </dgm:pt>
    <dgm:pt modelId="{C7AAA9CA-F583-472B-AD96-BF6F86D38804}" type="pres">
      <dgm:prSet presAssocID="{F5B8BD99-BF7C-419A-A297-4539B015D6DE}" presName="sibTrans" presStyleLbl="sibTrans2D1" presStyleIdx="2" presStyleCnt="4"/>
      <dgm:spPr/>
    </dgm:pt>
    <dgm:pt modelId="{D7F677FC-B68B-47B1-A853-4290F639AAD3}" type="pres">
      <dgm:prSet presAssocID="{F5B8BD99-BF7C-419A-A297-4539B015D6DE}" presName="connectorText" presStyleLbl="sibTrans2D1" presStyleIdx="2" presStyleCnt="4"/>
      <dgm:spPr/>
    </dgm:pt>
    <dgm:pt modelId="{52BACE95-6C23-488F-810D-2252991DAA11}" type="pres">
      <dgm:prSet presAssocID="{6EE5E693-9FCE-49AE-A3FC-A03F3ABB89A3}" presName="node" presStyleLbl="node1" presStyleIdx="3" presStyleCnt="5" custScaleX="576961">
        <dgm:presLayoutVars>
          <dgm:bulletEnabled val="1"/>
        </dgm:presLayoutVars>
      </dgm:prSet>
      <dgm:spPr/>
    </dgm:pt>
    <dgm:pt modelId="{5CFB6A7E-FE82-4782-8C86-63562090A74C}" type="pres">
      <dgm:prSet presAssocID="{DEDBE9CD-C4AD-4EE0-832B-40A90F725148}" presName="sibTrans" presStyleLbl="sibTrans2D1" presStyleIdx="3" presStyleCnt="4"/>
      <dgm:spPr/>
    </dgm:pt>
    <dgm:pt modelId="{7DF49CAA-781E-4B0B-9057-4888484226AA}" type="pres">
      <dgm:prSet presAssocID="{DEDBE9CD-C4AD-4EE0-832B-40A90F725148}" presName="connectorText" presStyleLbl="sibTrans2D1" presStyleIdx="3" presStyleCnt="4"/>
      <dgm:spPr/>
    </dgm:pt>
    <dgm:pt modelId="{EA67236A-8563-44B3-86BA-DD13F7E744C4}" type="pres">
      <dgm:prSet presAssocID="{90FFA12B-C941-4129-9AF6-5B0DC28CA38B}" presName="node" presStyleLbl="node1" presStyleIdx="4" presStyleCnt="5" custScaleX="574412">
        <dgm:presLayoutVars>
          <dgm:bulletEnabled val="1"/>
        </dgm:presLayoutVars>
      </dgm:prSet>
      <dgm:spPr/>
    </dgm:pt>
  </dgm:ptLst>
  <dgm:cxnLst>
    <dgm:cxn modelId="{A8896C0E-68BD-40BD-98CA-434FEC4BDB8C}" type="presOf" srcId="{DEDBE9CD-C4AD-4EE0-832B-40A90F725148}" destId="{5CFB6A7E-FE82-4782-8C86-63562090A74C}" srcOrd="0" destOrd="0" presId="urn:microsoft.com/office/officeart/2005/8/layout/process2"/>
    <dgm:cxn modelId="{9949DE10-B51B-4722-AE8A-A58B3814F25E}" srcId="{D8AAB4C1-39F2-42A4-8CE4-787D2B809817}" destId="{19EEEC71-B767-49B7-B84B-6A5979381F4C}" srcOrd="1" destOrd="0" parTransId="{34C2F18D-4B28-489B-8D03-3AEA51EB169E}" sibTransId="{9653B560-C953-4312-931B-F6D9A3CA6CEB}"/>
    <dgm:cxn modelId="{F09F8B17-0F8E-4ED5-B23D-D3C21D8DBFF8}" type="presOf" srcId="{9653B560-C953-4312-931B-F6D9A3CA6CEB}" destId="{6B9269E3-1A3B-4E5A-BA8F-71EAC6C7A000}" srcOrd="0" destOrd="0" presId="urn:microsoft.com/office/officeart/2005/8/layout/process2"/>
    <dgm:cxn modelId="{0129A328-23BA-4912-AAFB-BAFF93C21A06}" srcId="{D8AAB4C1-39F2-42A4-8CE4-787D2B809817}" destId="{6EE5E693-9FCE-49AE-A3FC-A03F3ABB89A3}" srcOrd="3" destOrd="0" parTransId="{F12AD7D7-7FE5-44F1-B81F-8505E135E4F6}" sibTransId="{DEDBE9CD-C4AD-4EE0-832B-40A90F725148}"/>
    <dgm:cxn modelId="{AB7DCB5C-AD7F-4757-8011-B0233C11A1CB}" type="presOf" srcId="{DEDBE9CD-C4AD-4EE0-832B-40A90F725148}" destId="{7DF49CAA-781E-4B0B-9057-4888484226AA}" srcOrd="1" destOrd="0" presId="urn:microsoft.com/office/officeart/2005/8/layout/process2"/>
    <dgm:cxn modelId="{283D0445-24CE-48B8-AE62-D5CEC5C043CA}" type="presOf" srcId="{19EEEC71-B767-49B7-B84B-6A5979381F4C}" destId="{932951E5-1984-4ABD-A06B-8B00B6194AE8}" srcOrd="0" destOrd="0" presId="urn:microsoft.com/office/officeart/2005/8/layout/process2"/>
    <dgm:cxn modelId="{B56AD566-9105-475B-A90E-D2E9D401D738}" type="presOf" srcId="{5C474164-201F-432F-B259-73E43350065B}" destId="{8FF9364B-4ACE-451C-99CD-B75706E87AF0}" srcOrd="0" destOrd="0" presId="urn:microsoft.com/office/officeart/2005/8/layout/process2"/>
    <dgm:cxn modelId="{A0981569-CD73-4739-840D-B512BA5BC24C}" type="presOf" srcId="{9653B560-C953-4312-931B-F6D9A3CA6CEB}" destId="{879DE41A-E4A6-43E8-9C96-87BEB73A4317}" srcOrd="1" destOrd="0" presId="urn:microsoft.com/office/officeart/2005/8/layout/process2"/>
    <dgm:cxn modelId="{50BDF67A-700B-4AF2-83C7-6A6DBCE2B2BB}" type="presOf" srcId="{5C474164-201F-432F-B259-73E43350065B}" destId="{E26F430D-A559-45CD-9A0C-195253E2270D}" srcOrd="1" destOrd="0" presId="urn:microsoft.com/office/officeart/2005/8/layout/process2"/>
    <dgm:cxn modelId="{FD9AEAA5-37B7-4157-9288-1AC284E31E78}" type="presOf" srcId="{E75BA12E-1EA9-4CF6-BFF6-7BAF81878C98}" destId="{A6304639-DB50-4464-87F5-2AC173F65E4E}" srcOrd="0" destOrd="0" presId="urn:microsoft.com/office/officeart/2005/8/layout/process2"/>
    <dgm:cxn modelId="{CAA0EFA6-6E7C-420F-BDFF-1D8673910572}" type="presOf" srcId="{D8AAB4C1-39F2-42A4-8CE4-787D2B809817}" destId="{0B0AF0E3-5267-4858-8FE5-B26CD63AAA93}" srcOrd="0" destOrd="0" presId="urn:microsoft.com/office/officeart/2005/8/layout/process2"/>
    <dgm:cxn modelId="{03D870A8-9054-4938-A942-61E81B67126F}" srcId="{D8AAB4C1-39F2-42A4-8CE4-787D2B809817}" destId="{90FFA12B-C941-4129-9AF6-5B0DC28CA38B}" srcOrd="4" destOrd="0" parTransId="{4004E054-AD45-4B05-A9DC-7592E871B712}" sibTransId="{411B5A47-432A-4C70-AB43-C2123A9D9DFB}"/>
    <dgm:cxn modelId="{928735AB-E241-4AFF-9DE8-85B08B5C7C89}" type="presOf" srcId="{F5B8BD99-BF7C-419A-A297-4539B015D6DE}" destId="{C7AAA9CA-F583-472B-AD96-BF6F86D38804}" srcOrd="0" destOrd="0" presId="urn:microsoft.com/office/officeart/2005/8/layout/process2"/>
    <dgm:cxn modelId="{37A5E7C2-4057-45A3-8383-08044532B925}" type="presOf" srcId="{6EE5E693-9FCE-49AE-A3FC-A03F3ABB89A3}" destId="{52BACE95-6C23-488F-810D-2252991DAA11}" srcOrd="0" destOrd="0" presId="urn:microsoft.com/office/officeart/2005/8/layout/process2"/>
    <dgm:cxn modelId="{897DA9DE-5474-4718-83F7-61A4ABFDD758}" type="presOf" srcId="{90FFA12B-C941-4129-9AF6-5B0DC28CA38B}" destId="{EA67236A-8563-44B3-86BA-DD13F7E744C4}" srcOrd="0" destOrd="0" presId="urn:microsoft.com/office/officeart/2005/8/layout/process2"/>
    <dgm:cxn modelId="{C48111E4-679C-4F7F-86C0-1C989182DF5B}" type="presOf" srcId="{E219D3FB-B7D5-4AB4-BC23-79D2823FC7D4}" destId="{917C6AA1-39E7-41E0-B6F6-2C01C0B8F26B}" srcOrd="0" destOrd="0" presId="urn:microsoft.com/office/officeart/2005/8/layout/process2"/>
    <dgm:cxn modelId="{EABC61EC-CCFD-4588-8CC8-2AE11E612C89}" srcId="{D8AAB4C1-39F2-42A4-8CE4-787D2B809817}" destId="{E219D3FB-B7D5-4AB4-BC23-79D2823FC7D4}" srcOrd="0" destOrd="0" parTransId="{6D042564-DB56-4FA0-9E05-6B066DC87187}" sibTransId="{5C474164-201F-432F-B259-73E43350065B}"/>
    <dgm:cxn modelId="{E2A2DDEC-0FD5-4425-83F1-5B52B10C3CF8}" srcId="{D8AAB4C1-39F2-42A4-8CE4-787D2B809817}" destId="{E75BA12E-1EA9-4CF6-BFF6-7BAF81878C98}" srcOrd="2" destOrd="0" parTransId="{40F7316E-7178-4DC3-ACD3-7C920DEECFE9}" sibTransId="{F5B8BD99-BF7C-419A-A297-4539B015D6DE}"/>
    <dgm:cxn modelId="{392015EF-3F36-4648-B4B6-2B8AF98E9E29}" type="presOf" srcId="{F5B8BD99-BF7C-419A-A297-4539B015D6DE}" destId="{D7F677FC-B68B-47B1-A853-4290F639AAD3}" srcOrd="1" destOrd="0" presId="urn:microsoft.com/office/officeart/2005/8/layout/process2"/>
    <dgm:cxn modelId="{20B9D1B3-F3BD-489A-AF80-D3079A8FF1BF}" type="presParOf" srcId="{0B0AF0E3-5267-4858-8FE5-B26CD63AAA93}" destId="{917C6AA1-39E7-41E0-B6F6-2C01C0B8F26B}" srcOrd="0" destOrd="0" presId="urn:microsoft.com/office/officeart/2005/8/layout/process2"/>
    <dgm:cxn modelId="{4DAA37D1-0918-4617-9F42-D1C4971E4F35}" type="presParOf" srcId="{0B0AF0E3-5267-4858-8FE5-B26CD63AAA93}" destId="{8FF9364B-4ACE-451C-99CD-B75706E87AF0}" srcOrd="1" destOrd="0" presId="urn:microsoft.com/office/officeart/2005/8/layout/process2"/>
    <dgm:cxn modelId="{EB0EF735-D9FB-473E-B8EC-8E0F12CAB839}" type="presParOf" srcId="{8FF9364B-4ACE-451C-99CD-B75706E87AF0}" destId="{E26F430D-A559-45CD-9A0C-195253E2270D}" srcOrd="0" destOrd="0" presId="urn:microsoft.com/office/officeart/2005/8/layout/process2"/>
    <dgm:cxn modelId="{08125C1A-9871-400E-BE0D-BF4A9137A87F}" type="presParOf" srcId="{0B0AF0E3-5267-4858-8FE5-B26CD63AAA93}" destId="{932951E5-1984-4ABD-A06B-8B00B6194AE8}" srcOrd="2" destOrd="0" presId="urn:microsoft.com/office/officeart/2005/8/layout/process2"/>
    <dgm:cxn modelId="{FE89FBE7-4085-4144-8480-B84C0363A922}" type="presParOf" srcId="{0B0AF0E3-5267-4858-8FE5-B26CD63AAA93}" destId="{6B9269E3-1A3B-4E5A-BA8F-71EAC6C7A000}" srcOrd="3" destOrd="0" presId="urn:microsoft.com/office/officeart/2005/8/layout/process2"/>
    <dgm:cxn modelId="{A626AF87-5A94-45DC-90AF-74640589FAC4}" type="presParOf" srcId="{6B9269E3-1A3B-4E5A-BA8F-71EAC6C7A000}" destId="{879DE41A-E4A6-43E8-9C96-87BEB73A4317}" srcOrd="0" destOrd="0" presId="urn:microsoft.com/office/officeart/2005/8/layout/process2"/>
    <dgm:cxn modelId="{906F8B42-41B6-4E7A-AB0C-FC6B81F20422}" type="presParOf" srcId="{0B0AF0E3-5267-4858-8FE5-B26CD63AAA93}" destId="{A6304639-DB50-4464-87F5-2AC173F65E4E}" srcOrd="4" destOrd="0" presId="urn:microsoft.com/office/officeart/2005/8/layout/process2"/>
    <dgm:cxn modelId="{85E6D9D3-4E0F-49FE-8932-27DE6AA0F9FB}" type="presParOf" srcId="{0B0AF0E3-5267-4858-8FE5-B26CD63AAA93}" destId="{C7AAA9CA-F583-472B-AD96-BF6F86D38804}" srcOrd="5" destOrd="0" presId="urn:microsoft.com/office/officeart/2005/8/layout/process2"/>
    <dgm:cxn modelId="{BA290DF4-E7B5-4DB8-9FDA-BF36F9CACBA8}" type="presParOf" srcId="{C7AAA9CA-F583-472B-AD96-BF6F86D38804}" destId="{D7F677FC-B68B-47B1-A853-4290F639AAD3}" srcOrd="0" destOrd="0" presId="urn:microsoft.com/office/officeart/2005/8/layout/process2"/>
    <dgm:cxn modelId="{8A75C057-3D95-42CC-A88D-A5A988543303}" type="presParOf" srcId="{0B0AF0E3-5267-4858-8FE5-B26CD63AAA93}" destId="{52BACE95-6C23-488F-810D-2252991DAA11}" srcOrd="6" destOrd="0" presId="urn:microsoft.com/office/officeart/2005/8/layout/process2"/>
    <dgm:cxn modelId="{7B2733D2-7AAA-416A-BCD9-F571E9E1D46E}" type="presParOf" srcId="{0B0AF0E3-5267-4858-8FE5-B26CD63AAA93}" destId="{5CFB6A7E-FE82-4782-8C86-63562090A74C}" srcOrd="7" destOrd="0" presId="urn:microsoft.com/office/officeart/2005/8/layout/process2"/>
    <dgm:cxn modelId="{922016EA-62AA-47FD-BE1D-07C547180207}" type="presParOf" srcId="{5CFB6A7E-FE82-4782-8C86-63562090A74C}" destId="{7DF49CAA-781E-4B0B-9057-4888484226AA}" srcOrd="0" destOrd="0" presId="urn:microsoft.com/office/officeart/2005/8/layout/process2"/>
    <dgm:cxn modelId="{588FF4AF-339C-4F32-8C53-16359FAEB423}" type="presParOf" srcId="{0B0AF0E3-5267-4858-8FE5-B26CD63AAA93}" destId="{EA67236A-8563-44B3-86BA-DD13F7E744C4}"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477D7-E3BC-473D-995A-B40D9E86F61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60D00B34-0FDE-44E4-8051-2B2A53CBD115}">
      <dgm:prSet phldrT="[Text]"/>
      <dgm:spPr>
        <a:solidFill>
          <a:srgbClr val="00B050"/>
        </a:solidFill>
      </dgm:spPr>
      <dgm:t>
        <a:bodyPr/>
        <a:lstStyle/>
        <a:p>
          <a:r>
            <a:rPr lang="en-GB" dirty="0">
              <a:latin typeface="Arial" panose="020B0604020202020204" pitchFamily="34" charset="0"/>
              <a:cs typeface="Arial" panose="020B0604020202020204" pitchFamily="34" charset="0"/>
            </a:rPr>
            <a:t>Yes</a:t>
          </a:r>
        </a:p>
      </dgm:t>
    </dgm:pt>
    <dgm:pt modelId="{52F2516B-01C4-491C-8951-2E0F5097DEBC}" type="parTrans" cxnId="{86F2A6C3-F310-4586-A6DB-0E1F923B659A}">
      <dgm:prSet/>
      <dgm:spPr/>
      <dgm:t>
        <a:bodyPr/>
        <a:lstStyle/>
        <a:p>
          <a:endParaRPr lang="en-GB"/>
        </a:p>
      </dgm:t>
    </dgm:pt>
    <dgm:pt modelId="{44D0E81E-15A8-4869-A925-AFFE2CD2EBF8}" type="sibTrans" cxnId="{86F2A6C3-F310-4586-A6DB-0E1F923B659A}">
      <dgm:prSet/>
      <dgm:spPr/>
      <dgm:t>
        <a:bodyPr/>
        <a:lstStyle/>
        <a:p>
          <a:endParaRPr lang="en-GB"/>
        </a:p>
      </dgm:t>
    </dgm:pt>
    <dgm:pt modelId="{478D8B0F-AF21-4DBB-86EB-5B567BE7B772}">
      <dgm:prSet phldrT="[Text]"/>
      <dgm:spPr>
        <a:solidFill>
          <a:srgbClr val="FFC000"/>
        </a:solidFill>
      </dgm:spPr>
      <dgm:t>
        <a:bodyPr/>
        <a:lstStyle/>
        <a:p>
          <a:r>
            <a:rPr lang="en-GB" dirty="0">
              <a:latin typeface="Arial" panose="020B0604020202020204" pitchFamily="34" charset="0"/>
              <a:cs typeface="Arial" panose="020B0604020202020204" pitchFamily="34" charset="0"/>
            </a:rPr>
            <a:t>Maybe</a:t>
          </a:r>
        </a:p>
      </dgm:t>
    </dgm:pt>
    <dgm:pt modelId="{7EDE5CC6-A11B-441D-9FAD-CEE3452DA014}" type="parTrans" cxnId="{879E2E69-0DEF-4E78-8A9F-EB6301FF26EA}">
      <dgm:prSet/>
      <dgm:spPr/>
      <dgm:t>
        <a:bodyPr/>
        <a:lstStyle/>
        <a:p>
          <a:endParaRPr lang="en-GB"/>
        </a:p>
      </dgm:t>
    </dgm:pt>
    <dgm:pt modelId="{D62C34E7-EF4C-4746-9C18-15576928193C}" type="sibTrans" cxnId="{879E2E69-0DEF-4E78-8A9F-EB6301FF26EA}">
      <dgm:prSet/>
      <dgm:spPr/>
      <dgm:t>
        <a:bodyPr/>
        <a:lstStyle/>
        <a:p>
          <a:endParaRPr lang="en-GB"/>
        </a:p>
      </dgm:t>
    </dgm:pt>
    <dgm:pt modelId="{E8CF0130-F27B-4A76-BE47-83D439978367}">
      <dgm:prSet/>
      <dgm:spPr>
        <a:solidFill>
          <a:srgbClr val="FF0000"/>
        </a:solidFill>
      </dgm:spPr>
      <dgm:t>
        <a:bodyPr/>
        <a:lstStyle/>
        <a:p>
          <a:r>
            <a:rPr lang="en-GB" dirty="0">
              <a:latin typeface="Arial" panose="020B0604020202020204" pitchFamily="34" charset="0"/>
              <a:cs typeface="Arial" panose="020B0604020202020204" pitchFamily="34" charset="0"/>
            </a:rPr>
            <a:t>No</a:t>
          </a:r>
          <a:r>
            <a:rPr lang="en-GB" dirty="0"/>
            <a:t> </a:t>
          </a:r>
        </a:p>
      </dgm:t>
    </dgm:pt>
    <dgm:pt modelId="{B3209219-5DB6-4FF4-AEAD-D91C98B7AC51}" type="parTrans" cxnId="{3F730F86-2DF3-4E0F-97AC-106B2643B174}">
      <dgm:prSet/>
      <dgm:spPr/>
      <dgm:t>
        <a:bodyPr/>
        <a:lstStyle/>
        <a:p>
          <a:endParaRPr lang="en-GB"/>
        </a:p>
      </dgm:t>
    </dgm:pt>
    <dgm:pt modelId="{DEEF2A81-9FBC-4EAF-B21F-E7BF24DE87CD}" type="sibTrans" cxnId="{3F730F86-2DF3-4E0F-97AC-106B2643B174}">
      <dgm:prSet/>
      <dgm:spPr/>
      <dgm:t>
        <a:bodyPr/>
        <a:lstStyle/>
        <a:p>
          <a:endParaRPr lang="en-GB"/>
        </a:p>
      </dgm:t>
    </dgm:pt>
    <dgm:pt modelId="{4384E81C-9D55-4546-9AEF-11E6604ECD0C}">
      <dgm:prSet custT="1"/>
      <dgm:spPr/>
      <dgm:t>
        <a:bodyPr/>
        <a:lstStyle/>
        <a:p>
          <a:pPr algn="l">
            <a:buNone/>
          </a:pPr>
          <a:endParaRPr lang="en-GB" sz="1400" b="1" dirty="0">
            <a:latin typeface="Arial" panose="020B0604020202020204" pitchFamily="34" charset="0"/>
            <a:cs typeface="Arial" panose="020B0604020202020204" pitchFamily="34" charset="0"/>
          </a:endParaRPr>
        </a:p>
      </dgm:t>
    </dgm:pt>
    <dgm:pt modelId="{F15D289E-2B8F-4105-B482-1176C2A689F6}" type="parTrans" cxnId="{02331870-1D07-4153-A9AA-D21F633DCB8D}">
      <dgm:prSet/>
      <dgm:spPr/>
      <dgm:t>
        <a:bodyPr/>
        <a:lstStyle/>
        <a:p>
          <a:endParaRPr lang="en-GB"/>
        </a:p>
      </dgm:t>
    </dgm:pt>
    <dgm:pt modelId="{6CE9CB6F-B20E-40C6-A2EF-BEF9DB9357A5}" type="sibTrans" cxnId="{02331870-1D07-4153-A9AA-D21F633DCB8D}">
      <dgm:prSet/>
      <dgm:spPr/>
      <dgm:t>
        <a:bodyPr/>
        <a:lstStyle/>
        <a:p>
          <a:endParaRPr lang="en-GB"/>
        </a:p>
      </dgm:t>
    </dgm:pt>
    <dgm:pt modelId="{9EECA0B5-183A-47C7-B4E1-E25F26786286}">
      <dgm:prSet phldrT="[Text]" custT="1"/>
      <dgm:spPr/>
      <dgm:t>
        <a:bodyPr/>
        <a:lstStyle/>
        <a:p>
          <a:pPr algn="l">
            <a:buFontTx/>
            <a:buNone/>
          </a:pPr>
          <a:r>
            <a:rPr lang="en-GB" sz="1400" b="1"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At this time, I am not sure if the incident meets the threshold for Police attendance and as a result, I will be asking a supervisor to undertake a further risk review of this incident. We will be conducting further checks. While we are making these checks we will not be attending this incident and have not accepted responsibility. We will make further contact with you (obtain a contact number) once the review has been completed.</a:t>
          </a:r>
        </a:p>
      </dgm:t>
    </dgm:pt>
    <dgm:pt modelId="{909A2D4B-8443-48D5-9B80-AE105E087864}" type="parTrans" cxnId="{6F9681AC-8D04-4049-A4B4-566A590FFCE1}">
      <dgm:prSet/>
      <dgm:spPr/>
      <dgm:t>
        <a:bodyPr/>
        <a:lstStyle/>
        <a:p>
          <a:endParaRPr lang="en-GB"/>
        </a:p>
      </dgm:t>
    </dgm:pt>
    <dgm:pt modelId="{A8608C74-90A1-4202-8EBC-283FBEFFC706}" type="sibTrans" cxnId="{6F9681AC-8D04-4049-A4B4-566A590FFCE1}">
      <dgm:prSet/>
      <dgm:spPr/>
      <dgm:t>
        <a:bodyPr/>
        <a:lstStyle/>
        <a:p>
          <a:endParaRPr lang="en-GB"/>
        </a:p>
      </dgm:t>
    </dgm:pt>
    <dgm:pt modelId="{593E7A52-8A2B-4D1A-A07C-4C66203A4191}">
      <dgm:prSet phldrT="[Text]" custT="1"/>
      <dgm:spPr/>
      <dgm:t>
        <a:bodyPr/>
        <a:lstStyle/>
        <a:p>
          <a:pPr algn="l">
            <a:buFontTx/>
            <a:buNone/>
          </a:pPr>
          <a:r>
            <a:rPr lang="en-GB" b="1"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dgm:t>
    </dgm:pt>
    <dgm:pt modelId="{C5965B9B-A319-4EAA-A0F3-70F6C6CD89E8}" type="parTrans" cxnId="{7111B2F0-3B59-405E-8DC4-C86BDC54C2F8}">
      <dgm:prSet/>
      <dgm:spPr/>
      <dgm:t>
        <a:bodyPr/>
        <a:lstStyle/>
        <a:p>
          <a:endParaRPr lang="en-GB"/>
        </a:p>
      </dgm:t>
    </dgm:pt>
    <dgm:pt modelId="{690E5C6C-350A-48DA-9D4D-92A73CDC19FB}" type="sibTrans" cxnId="{7111B2F0-3B59-405E-8DC4-C86BDC54C2F8}">
      <dgm:prSet/>
      <dgm:spPr/>
      <dgm:t>
        <a:bodyPr/>
        <a:lstStyle/>
        <a:p>
          <a:endParaRPr lang="en-GB"/>
        </a:p>
      </dgm:t>
    </dgm:pt>
    <dgm:pt modelId="{6C7C0707-C142-484B-BC01-C5C00233EA35}">
      <dgm:prSet custT="1"/>
      <dgm:spPr/>
      <dgm:t>
        <a:bodyPr/>
        <a:lstStyle/>
        <a:p>
          <a:pPr algn="l">
            <a:buFontTx/>
            <a:buNone/>
          </a:pPr>
          <a:r>
            <a:rPr lang="en-GB" sz="1400" b="1"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This incident does not meet the threshold for attendance by Police and as a result the police will not be attending or taking any action in relation to this incident at this time.</a:t>
          </a:r>
        </a:p>
      </dgm:t>
    </dgm:pt>
    <dgm:pt modelId="{0D251157-6D53-4757-AC6F-58A5557E65B3}" type="parTrans" cxnId="{E3A738B4-D5C9-4FFB-A8FC-B78D33F56FFB}">
      <dgm:prSet/>
      <dgm:spPr/>
      <dgm:t>
        <a:bodyPr/>
        <a:lstStyle/>
        <a:p>
          <a:endParaRPr lang="en-GB"/>
        </a:p>
      </dgm:t>
    </dgm:pt>
    <dgm:pt modelId="{D6F03A64-5181-4FA5-82BD-D4C670BA6BD1}" type="sibTrans" cxnId="{E3A738B4-D5C9-4FFB-A8FC-B78D33F56FFB}">
      <dgm:prSet/>
      <dgm:spPr/>
      <dgm:t>
        <a:bodyPr/>
        <a:lstStyle/>
        <a:p>
          <a:endParaRPr lang="en-GB"/>
        </a:p>
      </dgm:t>
    </dgm:pt>
    <dgm:pt modelId="{2BCB2A44-EEDD-48B6-9830-CD03B40A0B23}">
      <dgm:prSet phldrT="[Text]" custT="1"/>
      <dgm:spPr/>
      <dgm:t>
        <a:bodyPr/>
        <a:lstStyle/>
        <a:p>
          <a:pPr algn="l">
            <a:buFontTx/>
            <a:buNone/>
          </a:pPr>
          <a:r>
            <a:rPr lang="en-GB" sz="1600" b="1"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This incident does meet the threshold and as a result the police will attend and assist in this matter.</a:t>
          </a:r>
        </a:p>
      </dgm:t>
    </dgm:pt>
    <dgm:pt modelId="{978A8B3B-0828-4692-8A81-7DB2A564CF15}" type="parTrans" cxnId="{740248FF-A39C-4EA6-B7D4-A47B947E12B2}">
      <dgm:prSet/>
      <dgm:spPr/>
      <dgm:t>
        <a:bodyPr/>
        <a:lstStyle/>
        <a:p>
          <a:endParaRPr lang="en-GB"/>
        </a:p>
      </dgm:t>
    </dgm:pt>
    <dgm:pt modelId="{9C52C556-F206-4075-B02F-4DDD4D25BFA1}" type="sibTrans" cxnId="{740248FF-A39C-4EA6-B7D4-A47B947E12B2}">
      <dgm:prSet/>
      <dgm:spPr/>
      <dgm:t>
        <a:bodyPr/>
        <a:lstStyle/>
        <a:p>
          <a:endParaRPr lang="en-GB"/>
        </a:p>
      </dgm:t>
    </dgm:pt>
    <dgm:pt modelId="{CBA6A36E-C30A-4F8C-B2FE-E03E74C0A8BC}">
      <dgm:prSet custT="1"/>
      <dgm:spPr/>
      <dgm:t>
        <a:bodyPr/>
        <a:lstStyle/>
        <a:p>
          <a:pPr algn="l">
            <a:buFontTx/>
            <a:buNone/>
          </a:pPr>
          <a:r>
            <a:rPr lang="en-GB" sz="1400" b="0" dirty="0">
              <a:latin typeface="Arial" panose="020B0604020202020204" pitchFamily="34" charset="0"/>
              <a:cs typeface="Arial" panose="020B0604020202020204" pitchFamily="34" charset="0"/>
            </a:rPr>
            <a:t>  If the situation changes or escalates, please recontact.</a:t>
          </a:r>
        </a:p>
      </dgm:t>
    </dgm:pt>
    <dgm:pt modelId="{D86BEE14-F9BA-47FF-8B7B-D3F873A5C764}" type="parTrans" cxnId="{8DAEFE47-ACF8-46EF-88C2-DD6818388887}">
      <dgm:prSet/>
      <dgm:spPr/>
      <dgm:t>
        <a:bodyPr/>
        <a:lstStyle/>
        <a:p>
          <a:endParaRPr lang="en-GB"/>
        </a:p>
      </dgm:t>
    </dgm:pt>
    <dgm:pt modelId="{B0487839-C375-4A97-91AD-C03455CBB3ED}" type="sibTrans" cxnId="{8DAEFE47-ACF8-46EF-88C2-DD6818388887}">
      <dgm:prSet/>
      <dgm:spPr/>
      <dgm:t>
        <a:bodyPr/>
        <a:lstStyle/>
        <a:p>
          <a:endParaRPr lang="en-GB"/>
        </a:p>
      </dgm:t>
    </dgm:pt>
    <dgm:pt modelId="{30C32AC3-FA77-4F9E-9F55-4C291B4DF641}" type="pres">
      <dgm:prSet presAssocID="{045477D7-E3BC-473D-995A-B40D9E86F614}" presName="Name0" presStyleCnt="0">
        <dgm:presLayoutVars>
          <dgm:dir/>
          <dgm:animLvl val="lvl"/>
          <dgm:resizeHandles/>
        </dgm:presLayoutVars>
      </dgm:prSet>
      <dgm:spPr/>
    </dgm:pt>
    <dgm:pt modelId="{F73BF346-0735-4B72-87A0-3FBB6B7C357E}" type="pres">
      <dgm:prSet presAssocID="{60D00B34-0FDE-44E4-8051-2B2A53CBD115}" presName="linNode" presStyleCnt="0"/>
      <dgm:spPr/>
    </dgm:pt>
    <dgm:pt modelId="{6E0E3908-8E9D-4DF2-BC9D-5F43713D39AC}" type="pres">
      <dgm:prSet presAssocID="{60D00B34-0FDE-44E4-8051-2B2A53CBD115}" presName="parentShp" presStyleLbl="node1" presStyleIdx="0" presStyleCnt="3">
        <dgm:presLayoutVars>
          <dgm:bulletEnabled val="1"/>
        </dgm:presLayoutVars>
      </dgm:prSet>
      <dgm:spPr/>
    </dgm:pt>
    <dgm:pt modelId="{0DEC3A41-6DCF-447D-B889-C3C21E71AC79}" type="pres">
      <dgm:prSet presAssocID="{60D00B34-0FDE-44E4-8051-2B2A53CBD115}" presName="childShp" presStyleLbl="bgAccFollowNode1" presStyleIdx="0" presStyleCnt="3">
        <dgm:presLayoutVars>
          <dgm:bulletEnabled val="1"/>
        </dgm:presLayoutVars>
      </dgm:prSet>
      <dgm:spPr/>
    </dgm:pt>
    <dgm:pt modelId="{75FFB097-EFE6-467C-A51C-F086596BD4E8}" type="pres">
      <dgm:prSet presAssocID="{44D0E81E-15A8-4869-A925-AFFE2CD2EBF8}" presName="spacing" presStyleCnt="0"/>
      <dgm:spPr/>
    </dgm:pt>
    <dgm:pt modelId="{8979A461-BE6C-4516-B25F-13D5AAA816D6}" type="pres">
      <dgm:prSet presAssocID="{E8CF0130-F27B-4A76-BE47-83D439978367}" presName="linNode" presStyleCnt="0"/>
      <dgm:spPr/>
    </dgm:pt>
    <dgm:pt modelId="{CED33E61-B382-48EF-A724-E31F11041C30}" type="pres">
      <dgm:prSet presAssocID="{E8CF0130-F27B-4A76-BE47-83D439978367}" presName="parentShp" presStyleLbl="node1" presStyleIdx="1" presStyleCnt="3">
        <dgm:presLayoutVars>
          <dgm:bulletEnabled val="1"/>
        </dgm:presLayoutVars>
      </dgm:prSet>
      <dgm:spPr/>
    </dgm:pt>
    <dgm:pt modelId="{FED97899-445C-4912-B11D-8BEBB20634D8}" type="pres">
      <dgm:prSet presAssocID="{E8CF0130-F27B-4A76-BE47-83D439978367}" presName="childShp" presStyleLbl="bgAccFollowNode1" presStyleIdx="1" presStyleCnt="3" custScaleY="109392" custLinFactNeighborX="819" custLinFactNeighborY="0">
        <dgm:presLayoutVars>
          <dgm:bulletEnabled val="1"/>
        </dgm:presLayoutVars>
      </dgm:prSet>
      <dgm:spPr/>
    </dgm:pt>
    <dgm:pt modelId="{42DF798A-F40B-431E-99CC-A0FB17D1FCFF}" type="pres">
      <dgm:prSet presAssocID="{DEEF2A81-9FBC-4EAF-B21F-E7BF24DE87CD}" presName="spacing" presStyleCnt="0"/>
      <dgm:spPr/>
    </dgm:pt>
    <dgm:pt modelId="{D8AB9457-78E7-4D2C-9516-90C20238F679}" type="pres">
      <dgm:prSet presAssocID="{478D8B0F-AF21-4DBB-86EB-5B567BE7B772}" presName="linNode" presStyleCnt="0"/>
      <dgm:spPr/>
    </dgm:pt>
    <dgm:pt modelId="{3ACFFA3F-8014-4086-B1D5-EB4D0E74CB41}" type="pres">
      <dgm:prSet presAssocID="{478D8B0F-AF21-4DBB-86EB-5B567BE7B772}" presName="parentShp" presStyleLbl="node1" presStyleIdx="2" presStyleCnt="3">
        <dgm:presLayoutVars>
          <dgm:bulletEnabled val="1"/>
        </dgm:presLayoutVars>
      </dgm:prSet>
      <dgm:spPr/>
    </dgm:pt>
    <dgm:pt modelId="{9A650B9B-EDBB-48E6-960D-C6FD112BC9B2}" type="pres">
      <dgm:prSet presAssocID="{478D8B0F-AF21-4DBB-86EB-5B567BE7B772}" presName="childShp" presStyleLbl="bgAccFollowNode1" presStyleIdx="2" presStyleCnt="3" custScaleY="143822">
        <dgm:presLayoutVars>
          <dgm:bulletEnabled val="1"/>
        </dgm:presLayoutVars>
      </dgm:prSet>
      <dgm:spPr/>
    </dgm:pt>
  </dgm:ptLst>
  <dgm:cxnLst>
    <dgm:cxn modelId="{1576D61F-8DF6-4CD4-AE17-A6E77EEA8B3F}" type="presOf" srcId="{9EECA0B5-183A-47C7-B4E1-E25F26786286}" destId="{9A650B9B-EDBB-48E6-960D-C6FD112BC9B2}" srcOrd="0" destOrd="0" presId="urn:microsoft.com/office/officeart/2005/8/layout/vList6"/>
    <dgm:cxn modelId="{89ACD22F-F18C-4B5B-BE1B-21A039AB03FC}" type="presOf" srcId="{4384E81C-9D55-4546-9AEF-11E6604ECD0C}" destId="{FED97899-445C-4912-B11D-8BEBB20634D8}" srcOrd="0" destOrd="0" presId="urn:microsoft.com/office/officeart/2005/8/layout/vList6"/>
    <dgm:cxn modelId="{8DAEFE47-ACF8-46EF-88C2-DD6818388887}" srcId="{E8CF0130-F27B-4A76-BE47-83D439978367}" destId="{CBA6A36E-C30A-4F8C-B2FE-E03E74C0A8BC}" srcOrd="2" destOrd="0" parTransId="{D86BEE14-F9BA-47FF-8B7B-D3F873A5C764}" sibTransId="{B0487839-C375-4A97-91AD-C03455CBB3ED}"/>
    <dgm:cxn modelId="{879E2E69-0DEF-4E78-8A9F-EB6301FF26EA}" srcId="{045477D7-E3BC-473D-995A-B40D9E86F614}" destId="{478D8B0F-AF21-4DBB-86EB-5B567BE7B772}" srcOrd="2" destOrd="0" parTransId="{7EDE5CC6-A11B-441D-9FAD-CEE3452DA014}" sibTransId="{D62C34E7-EF4C-4746-9C18-15576928193C}"/>
    <dgm:cxn modelId="{2852CE4F-FDD4-4D95-8D15-819CE7842096}" type="presOf" srcId="{60D00B34-0FDE-44E4-8051-2B2A53CBD115}" destId="{6E0E3908-8E9D-4DF2-BC9D-5F43713D39AC}" srcOrd="0" destOrd="0" presId="urn:microsoft.com/office/officeart/2005/8/layout/vList6"/>
    <dgm:cxn modelId="{02331870-1D07-4153-A9AA-D21F633DCB8D}" srcId="{E8CF0130-F27B-4A76-BE47-83D439978367}" destId="{4384E81C-9D55-4546-9AEF-11E6604ECD0C}" srcOrd="0" destOrd="0" parTransId="{F15D289E-2B8F-4105-B482-1176C2A689F6}" sibTransId="{6CE9CB6F-B20E-40C6-A2EF-BEF9DB9357A5}"/>
    <dgm:cxn modelId="{3F730F86-2DF3-4E0F-97AC-106B2643B174}" srcId="{045477D7-E3BC-473D-995A-B40D9E86F614}" destId="{E8CF0130-F27B-4A76-BE47-83D439978367}" srcOrd="1" destOrd="0" parTransId="{B3209219-5DB6-4FF4-AEAD-D91C98B7AC51}" sibTransId="{DEEF2A81-9FBC-4EAF-B21F-E7BF24DE87CD}"/>
    <dgm:cxn modelId="{9A62B79A-8290-4647-978D-39BA67D9E650}" type="presOf" srcId="{E8CF0130-F27B-4A76-BE47-83D439978367}" destId="{CED33E61-B382-48EF-A724-E31F11041C30}" srcOrd="0" destOrd="0" presId="urn:microsoft.com/office/officeart/2005/8/layout/vList6"/>
    <dgm:cxn modelId="{6F9681AC-8D04-4049-A4B4-566A590FFCE1}" srcId="{478D8B0F-AF21-4DBB-86EB-5B567BE7B772}" destId="{9EECA0B5-183A-47C7-B4E1-E25F26786286}" srcOrd="0" destOrd="0" parTransId="{909A2D4B-8443-48D5-9B80-AE105E087864}" sibTransId="{A8608C74-90A1-4202-8EBC-283FBEFFC706}"/>
    <dgm:cxn modelId="{3C4D4FAF-5336-4D1D-931F-AA3C6E60FD3E}" type="presOf" srcId="{478D8B0F-AF21-4DBB-86EB-5B567BE7B772}" destId="{3ACFFA3F-8014-4086-B1D5-EB4D0E74CB41}" srcOrd="0" destOrd="0" presId="urn:microsoft.com/office/officeart/2005/8/layout/vList6"/>
    <dgm:cxn modelId="{E3A738B4-D5C9-4FFB-A8FC-B78D33F56FFB}" srcId="{E8CF0130-F27B-4A76-BE47-83D439978367}" destId="{6C7C0707-C142-484B-BC01-C5C00233EA35}" srcOrd="1" destOrd="0" parTransId="{0D251157-6D53-4757-AC6F-58A5557E65B3}" sibTransId="{D6F03A64-5181-4FA5-82BD-D4C670BA6BD1}"/>
    <dgm:cxn modelId="{198B09B9-3F0E-4DB2-90A6-26A8D9B9C3C8}" type="presOf" srcId="{045477D7-E3BC-473D-995A-B40D9E86F614}" destId="{30C32AC3-FA77-4F9E-9F55-4C291B4DF641}" srcOrd="0" destOrd="0" presId="urn:microsoft.com/office/officeart/2005/8/layout/vList6"/>
    <dgm:cxn modelId="{86F2A6C3-F310-4586-A6DB-0E1F923B659A}" srcId="{045477D7-E3BC-473D-995A-B40D9E86F614}" destId="{60D00B34-0FDE-44E4-8051-2B2A53CBD115}" srcOrd="0" destOrd="0" parTransId="{52F2516B-01C4-491C-8951-2E0F5097DEBC}" sibTransId="{44D0E81E-15A8-4869-A925-AFFE2CD2EBF8}"/>
    <dgm:cxn modelId="{F5FFA8CE-3BAB-4CF5-B350-EA2D37414341}" type="presOf" srcId="{6C7C0707-C142-484B-BC01-C5C00233EA35}" destId="{FED97899-445C-4912-B11D-8BEBB20634D8}" srcOrd="0" destOrd="1" presId="urn:microsoft.com/office/officeart/2005/8/layout/vList6"/>
    <dgm:cxn modelId="{A41C13DA-F6D2-40AD-A54A-CC4D2616F670}" type="presOf" srcId="{2BCB2A44-EEDD-48B6-9830-CD03B40A0B23}" destId="{0DEC3A41-6DCF-447D-B889-C3C21E71AC79}" srcOrd="0" destOrd="1" presId="urn:microsoft.com/office/officeart/2005/8/layout/vList6"/>
    <dgm:cxn modelId="{7111B2F0-3B59-405E-8DC4-C86BDC54C2F8}" srcId="{60D00B34-0FDE-44E4-8051-2B2A53CBD115}" destId="{593E7A52-8A2B-4D1A-A07C-4C66203A4191}" srcOrd="0" destOrd="0" parTransId="{C5965B9B-A319-4EAA-A0F3-70F6C6CD89E8}" sibTransId="{690E5C6C-350A-48DA-9D4D-92A73CDC19FB}"/>
    <dgm:cxn modelId="{D9B61DF6-791E-42F2-B8EC-AFB982BF3578}" type="presOf" srcId="{CBA6A36E-C30A-4F8C-B2FE-E03E74C0A8BC}" destId="{FED97899-445C-4912-B11D-8BEBB20634D8}" srcOrd="0" destOrd="2" presId="urn:microsoft.com/office/officeart/2005/8/layout/vList6"/>
    <dgm:cxn modelId="{A03D50FE-4B4E-400C-AF13-7E8228B37685}" type="presOf" srcId="{593E7A52-8A2B-4D1A-A07C-4C66203A4191}" destId="{0DEC3A41-6DCF-447D-B889-C3C21E71AC79}" srcOrd="0" destOrd="0" presId="urn:microsoft.com/office/officeart/2005/8/layout/vList6"/>
    <dgm:cxn modelId="{740248FF-A39C-4EA6-B7D4-A47B947E12B2}" srcId="{60D00B34-0FDE-44E4-8051-2B2A53CBD115}" destId="{2BCB2A44-EEDD-48B6-9830-CD03B40A0B23}" srcOrd="1" destOrd="0" parTransId="{978A8B3B-0828-4692-8A81-7DB2A564CF15}" sibTransId="{9C52C556-F206-4075-B02F-4DDD4D25BFA1}"/>
    <dgm:cxn modelId="{5D151AF4-5CFF-48EC-AFA9-3D8FBD10DA17}" type="presParOf" srcId="{30C32AC3-FA77-4F9E-9F55-4C291B4DF641}" destId="{F73BF346-0735-4B72-87A0-3FBB6B7C357E}" srcOrd="0" destOrd="0" presId="urn:microsoft.com/office/officeart/2005/8/layout/vList6"/>
    <dgm:cxn modelId="{CFCE6E26-D439-40FB-AFDC-C46E3D83EB84}" type="presParOf" srcId="{F73BF346-0735-4B72-87A0-3FBB6B7C357E}" destId="{6E0E3908-8E9D-4DF2-BC9D-5F43713D39AC}" srcOrd="0" destOrd="0" presId="urn:microsoft.com/office/officeart/2005/8/layout/vList6"/>
    <dgm:cxn modelId="{510FAAEF-C2C2-432D-B32C-A3917ED021F4}" type="presParOf" srcId="{F73BF346-0735-4B72-87A0-3FBB6B7C357E}" destId="{0DEC3A41-6DCF-447D-B889-C3C21E71AC79}" srcOrd="1" destOrd="0" presId="urn:microsoft.com/office/officeart/2005/8/layout/vList6"/>
    <dgm:cxn modelId="{F088FAAE-57BD-45EB-843F-23F315ED7A28}" type="presParOf" srcId="{30C32AC3-FA77-4F9E-9F55-4C291B4DF641}" destId="{75FFB097-EFE6-467C-A51C-F086596BD4E8}" srcOrd="1" destOrd="0" presId="urn:microsoft.com/office/officeart/2005/8/layout/vList6"/>
    <dgm:cxn modelId="{13458316-BA16-4C1A-B2E2-D7EBF2DD081F}" type="presParOf" srcId="{30C32AC3-FA77-4F9E-9F55-4C291B4DF641}" destId="{8979A461-BE6C-4516-B25F-13D5AAA816D6}" srcOrd="2" destOrd="0" presId="urn:microsoft.com/office/officeart/2005/8/layout/vList6"/>
    <dgm:cxn modelId="{877A227C-B744-4CF6-A962-8CC506E5D006}" type="presParOf" srcId="{8979A461-BE6C-4516-B25F-13D5AAA816D6}" destId="{CED33E61-B382-48EF-A724-E31F11041C30}" srcOrd="0" destOrd="0" presId="urn:microsoft.com/office/officeart/2005/8/layout/vList6"/>
    <dgm:cxn modelId="{7FC897BF-1E3A-46D2-B75A-D79F808854CD}" type="presParOf" srcId="{8979A461-BE6C-4516-B25F-13D5AAA816D6}" destId="{FED97899-445C-4912-B11D-8BEBB20634D8}" srcOrd="1" destOrd="0" presId="urn:microsoft.com/office/officeart/2005/8/layout/vList6"/>
    <dgm:cxn modelId="{E062A38D-5A64-4478-8402-7AE3D859CB67}" type="presParOf" srcId="{30C32AC3-FA77-4F9E-9F55-4C291B4DF641}" destId="{42DF798A-F40B-431E-99CC-A0FB17D1FCFF}" srcOrd="3" destOrd="0" presId="urn:microsoft.com/office/officeart/2005/8/layout/vList6"/>
    <dgm:cxn modelId="{C32CE5C5-45E8-48AF-AF14-D05C5360A72E}" type="presParOf" srcId="{30C32AC3-FA77-4F9E-9F55-4C291B4DF641}" destId="{D8AB9457-78E7-4D2C-9516-90C20238F679}" srcOrd="4" destOrd="0" presId="urn:microsoft.com/office/officeart/2005/8/layout/vList6"/>
    <dgm:cxn modelId="{07615226-3C2F-4FD7-B803-878A59EAE207}" type="presParOf" srcId="{D8AB9457-78E7-4D2C-9516-90C20238F679}" destId="{3ACFFA3F-8014-4086-B1D5-EB4D0E74CB41}" srcOrd="0" destOrd="0" presId="urn:microsoft.com/office/officeart/2005/8/layout/vList6"/>
    <dgm:cxn modelId="{F5CD1934-B792-4C9F-8EE2-AF72E0BF56A3}" type="presParOf" srcId="{D8AB9457-78E7-4D2C-9516-90C20238F679}" destId="{9A650B9B-EDBB-48E6-960D-C6FD112BC9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6AA1-39E7-41E0-B6F6-2C01C0B8F26B}">
      <dsp:nvSpPr>
        <dsp:cNvPr id="0" name=""/>
        <dsp:cNvSpPr/>
      </dsp:nvSpPr>
      <dsp:spPr>
        <a:xfrm>
          <a:off x="18034" y="0"/>
          <a:ext cx="8091931" cy="6060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Is there a </a:t>
          </a:r>
          <a:r>
            <a:rPr lang="en-GB" sz="1500" b="1" kern="1200" dirty="0">
              <a:latin typeface="Arial" panose="020B0604020202020204" pitchFamily="34" charset="0"/>
              <a:cs typeface="Arial" panose="020B0604020202020204" pitchFamily="34" charset="0"/>
            </a:rPr>
            <a:t>real and immediate </a:t>
          </a:r>
          <a:r>
            <a:rPr lang="en-GB" sz="1500" kern="1200" dirty="0">
              <a:latin typeface="Arial" panose="020B0604020202020204" pitchFamily="34" charset="0"/>
              <a:cs typeface="Arial" panose="020B0604020202020204" pitchFamily="34" charset="0"/>
            </a:rPr>
            <a:t>risk to life/serious harm to an individual or the wider public?</a:t>
          </a:r>
        </a:p>
      </dsp:txBody>
      <dsp:txXfrm>
        <a:off x="35784" y="17750"/>
        <a:ext cx="8056431" cy="570529"/>
      </dsp:txXfrm>
    </dsp:sp>
    <dsp:sp modelId="{8FF9364B-4ACE-451C-99CD-B75706E87AF0}">
      <dsp:nvSpPr>
        <dsp:cNvPr id="0" name=""/>
        <dsp:cNvSpPr/>
      </dsp:nvSpPr>
      <dsp:spPr>
        <a:xfrm rot="5400000">
          <a:off x="3949397" y="622475"/>
          <a:ext cx="229204" cy="27271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2186" y="644230"/>
        <a:ext cx="163627" cy="160443"/>
      </dsp:txXfrm>
    </dsp:sp>
    <dsp:sp modelId="{932951E5-1984-4ABD-A06B-8B00B6194AE8}">
      <dsp:nvSpPr>
        <dsp:cNvPr id="0" name=""/>
        <dsp:cNvSpPr/>
      </dsp:nvSpPr>
      <dsp:spPr>
        <a:xfrm>
          <a:off x="0" y="911635"/>
          <a:ext cx="8128000" cy="6060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Is their location known?</a:t>
          </a:r>
        </a:p>
      </dsp:txBody>
      <dsp:txXfrm>
        <a:off x="17750" y="929385"/>
        <a:ext cx="8092500" cy="570529"/>
      </dsp:txXfrm>
    </dsp:sp>
    <dsp:sp modelId="{6B9269E3-1A3B-4E5A-BA8F-71EAC6C7A000}">
      <dsp:nvSpPr>
        <dsp:cNvPr id="0" name=""/>
        <dsp:cNvSpPr/>
      </dsp:nvSpPr>
      <dsp:spPr>
        <a:xfrm rot="5400000">
          <a:off x="3950369" y="1532815"/>
          <a:ext cx="227260" cy="27271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2186" y="1555541"/>
        <a:ext cx="163627" cy="159082"/>
      </dsp:txXfrm>
    </dsp:sp>
    <dsp:sp modelId="{A6304639-DB50-4464-87F5-2AC173F65E4E}">
      <dsp:nvSpPr>
        <dsp:cNvPr id="0" name=""/>
        <dsp:cNvSpPr/>
      </dsp:nvSpPr>
      <dsp:spPr>
        <a:xfrm>
          <a:off x="18034" y="1820679"/>
          <a:ext cx="8091931" cy="6060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Have reasonable enquires been made to establish their whereabouts?</a:t>
          </a:r>
        </a:p>
      </dsp:txBody>
      <dsp:txXfrm>
        <a:off x="35784" y="1838429"/>
        <a:ext cx="8056431" cy="570529"/>
      </dsp:txXfrm>
    </dsp:sp>
    <dsp:sp modelId="{C7AAA9CA-F583-472B-AD96-BF6F86D38804}">
      <dsp:nvSpPr>
        <dsp:cNvPr id="0" name=""/>
        <dsp:cNvSpPr/>
      </dsp:nvSpPr>
      <dsp:spPr>
        <a:xfrm rot="5400000">
          <a:off x="3950369" y="2441859"/>
          <a:ext cx="227260" cy="27271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2186" y="2464585"/>
        <a:ext cx="163627" cy="159082"/>
      </dsp:txXfrm>
    </dsp:sp>
    <dsp:sp modelId="{52BACE95-6C23-488F-810D-2252991DAA11}">
      <dsp:nvSpPr>
        <dsp:cNvPr id="0" name=""/>
        <dsp:cNvSpPr/>
      </dsp:nvSpPr>
      <dsp:spPr>
        <a:xfrm>
          <a:off x="-18034" y="2729723"/>
          <a:ext cx="8164068" cy="6060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Does the Concern relate to a child?</a:t>
          </a:r>
        </a:p>
      </dsp:txBody>
      <dsp:txXfrm>
        <a:off x="-284" y="2747473"/>
        <a:ext cx="8128568" cy="570529"/>
      </dsp:txXfrm>
    </dsp:sp>
    <dsp:sp modelId="{5CFB6A7E-FE82-4782-8C86-63562090A74C}">
      <dsp:nvSpPr>
        <dsp:cNvPr id="0" name=""/>
        <dsp:cNvSpPr/>
      </dsp:nvSpPr>
      <dsp:spPr>
        <a:xfrm rot="5400000">
          <a:off x="3950369" y="3350903"/>
          <a:ext cx="227260" cy="27271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2186" y="3373629"/>
        <a:ext cx="163627" cy="159082"/>
      </dsp:txXfrm>
    </dsp:sp>
    <dsp:sp modelId="{EA67236A-8563-44B3-86BA-DD13F7E744C4}">
      <dsp:nvSpPr>
        <dsp:cNvPr id="0" name=""/>
        <dsp:cNvSpPr/>
      </dsp:nvSpPr>
      <dsp:spPr>
        <a:xfrm>
          <a:off x="0" y="3638767"/>
          <a:ext cx="8128000" cy="6060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What is your relationship to the person?</a:t>
          </a:r>
        </a:p>
      </dsp:txBody>
      <dsp:txXfrm>
        <a:off x="17750" y="3656517"/>
        <a:ext cx="8092500" cy="570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C3A41-6DCF-447D-B889-C3C21E71AC79}">
      <dsp:nvSpPr>
        <dsp:cNvPr id="0" name=""/>
        <dsp:cNvSpPr/>
      </dsp:nvSpPr>
      <dsp:spPr>
        <a:xfrm>
          <a:off x="3689442" y="3898"/>
          <a:ext cx="5534163" cy="15327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FontTx/>
            <a:buNone/>
          </a:pPr>
          <a:r>
            <a:rPr lang="en-GB" b="1" kern="1200" dirty="0">
              <a:latin typeface="Arial" panose="020B0604020202020204" pitchFamily="34" charset="0"/>
              <a:cs typeface="Arial" panose="020B0604020202020204" pitchFamily="34" charset="0"/>
            </a:rPr>
            <a:t>    </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r>
            <a:rPr lang="en-GB" sz="1600" b="1" kern="1200" dirty="0">
              <a:latin typeface="Arial" panose="020B0604020202020204" pitchFamily="34" charset="0"/>
              <a:cs typeface="Arial" panose="020B0604020202020204" pitchFamily="34" charset="0"/>
            </a:rPr>
            <a:t>   </a:t>
          </a:r>
          <a:r>
            <a:rPr lang="en-GB" sz="1400" b="0" kern="1200" dirty="0">
              <a:latin typeface="Arial" panose="020B0604020202020204" pitchFamily="34" charset="0"/>
              <a:cs typeface="Arial" panose="020B0604020202020204" pitchFamily="34" charset="0"/>
            </a:rPr>
            <a:t>This incident does meet the threshold and as a result the police will attend and assist in this matter.</a:t>
          </a:r>
        </a:p>
      </dsp:txBody>
      <dsp:txXfrm>
        <a:off x="3689442" y="195493"/>
        <a:ext cx="4959378" cy="1149569"/>
      </dsp:txXfrm>
    </dsp:sp>
    <dsp:sp modelId="{6E0E3908-8E9D-4DF2-BC9D-5F43713D39AC}">
      <dsp:nvSpPr>
        <dsp:cNvPr id="0" name=""/>
        <dsp:cNvSpPr/>
      </dsp:nvSpPr>
      <dsp:spPr>
        <a:xfrm>
          <a:off x="0" y="3898"/>
          <a:ext cx="3689442" cy="153275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Yes</a:t>
          </a:r>
        </a:p>
      </dsp:txBody>
      <dsp:txXfrm>
        <a:off x="74823" y="78721"/>
        <a:ext cx="3539796" cy="1383113"/>
      </dsp:txXfrm>
    </dsp:sp>
    <dsp:sp modelId="{FED97899-445C-4912-B11D-8BEBB20634D8}">
      <dsp:nvSpPr>
        <dsp:cNvPr id="0" name=""/>
        <dsp:cNvSpPr/>
      </dsp:nvSpPr>
      <dsp:spPr>
        <a:xfrm>
          <a:off x="3694846" y="1689933"/>
          <a:ext cx="5528758" cy="167671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None/>
          </a:pPr>
          <a:endParaRPr lang="en-GB"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Tx/>
            <a:buNone/>
          </a:pPr>
          <a:r>
            <a:rPr lang="en-GB" sz="1400" b="1" kern="1200" dirty="0">
              <a:latin typeface="Arial" panose="020B0604020202020204" pitchFamily="34" charset="0"/>
              <a:cs typeface="Arial" panose="020B0604020202020204" pitchFamily="34" charset="0"/>
            </a:rPr>
            <a:t>  </a:t>
          </a:r>
          <a:r>
            <a:rPr lang="en-GB" sz="1400" b="0" kern="1200" dirty="0">
              <a:latin typeface="Arial" panose="020B0604020202020204" pitchFamily="34" charset="0"/>
              <a:cs typeface="Arial" panose="020B0604020202020204" pitchFamily="34" charset="0"/>
            </a:rPr>
            <a:t>This incident does not meet the threshold for attendance by Police and as a result the police will not be attending or taking any action in relation to this incident at this time.</a:t>
          </a:r>
        </a:p>
        <a:p>
          <a:pPr marL="114300" lvl="1" indent="-114300" algn="l" defTabSz="622300">
            <a:lnSpc>
              <a:spcPct val="90000"/>
            </a:lnSpc>
            <a:spcBef>
              <a:spcPct val="0"/>
            </a:spcBef>
            <a:spcAft>
              <a:spcPct val="15000"/>
            </a:spcAft>
            <a:buFontTx/>
            <a:buNone/>
          </a:pPr>
          <a:r>
            <a:rPr lang="en-GB" sz="1400" b="0" kern="1200" dirty="0">
              <a:latin typeface="Arial" panose="020B0604020202020204" pitchFamily="34" charset="0"/>
              <a:cs typeface="Arial" panose="020B0604020202020204" pitchFamily="34" charset="0"/>
            </a:rPr>
            <a:t>  If the situation changes or escalates, please recontact.</a:t>
          </a:r>
        </a:p>
      </dsp:txBody>
      <dsp:txXfrm>
        <a:off x="3694846" y="1899522"/>
        <a:ext cx="4899990" cy="1257537"/>
      </dsp:txXfrm>
    </dsp:sp>
    <dsp:sp modelId="{CED33E61-B382-48EF-A724-E31F11041C30}">
      <dsp:nvSpPr>
        <dsp:cNvPr id="0" name=""/>
        <dsp:cNvSpPr/>
      </dsp:nvSpPr>
      <dsp:spPr>
        <a:xfrm>
          <a:off x="4503" y="1761911"/>
          <a:ext cx="3685839" cy="153275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No</a:t>
          </a:r>
          <a:r>
            <a:rPr lang="en-GB" sz="6500" kern="1200" dirty="0"/>
            <a:t> </a:t>
          </a:r>
        </a:p>
      </dsp:txBody>
      <dsp:txXfrm>
        <a:off x="79326" y="1836734"/>
        <a:ext cx="3536193" cy="1383113"/>
      </dsp:txXfrm>
    </dsp:sp>
    <dsp:sp modelId="{9A650B9B-EDBB-48E6-960D-C6FD112BC9B2}">
      <dsp:nvSpPr>
        <dsp:cNvPr id="0" name=""/>
        <dsp:cNvSpPr/>
      </dsp:nvSpPr>
      <dsp:spPr>
        <a:xfrm>
          <a:off x="3690342" y="3519925"/>
          <a:ext cx="5528758" cy="2204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Tx/>
            <a:buNone/>
          </a:pPr>
          <a:r>
            <a:rPr lang="en-GB" sz="1400" b="1" kern="1200" dirty="0">
              <a:latin typeface="Arial" panose="020B0604020202020204" pitchFamily="34" charset="0"/>
              <a:cs typeface="Arial" panose="020B0604020202020204" pitchFamily="34" charset="0"/>
            </a:rPr>
            <a:t>   </a:t>
          </a:r>
          <a:r>
            <a:rPr lang="en-GB" sz="1400" b="0" kern="1200" dirty="0">
              <a:latin typeface="Arial" panose="020B0604020202020204" pitchFamily="34" charset="0"/>
              <a:cs typeface="Arial" panose="020B0604020202020204" pitchFamily="34" charset="0"/>
            </a:rPr>
            <a:t>At this time, I am not sure if the incident meets the threshold for Police attendance and as a result, I will be asking a supervisor to undertake a further risk review of this incident. We will be conducting further checks. While we are making these checks we will not be attending this incident and have not accepted responsibility. We will make further contact with you (obtain a contact number) once the review has been completed.</a:t>
          </a:r>
        </a:p>
      </dsp:txBody>
      <dsp:txXfrm>
        <a:off x="3690342" y="3795481"/>
        <a:ext cx="4702092" cy="1653333"/>
      </dsp:txXfrm>
    </dsp:sp>
    <dsp:sp modelId="{3ACFFA3F-8014-4086-B1D5-EB4D0E74CB41}">
      <dsp:nvSpPr>
        <dsp:cNvPr id="0" name=""/>
        <dsp:cNvSpPr/>
      </dsp:nvSpPr>
      <dsp:spPr>
        <a:xfrm>
          <a:off x="4503" y="3855767"/>
          <a:ext cx="3685839" cy="153275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Maybe</a:t>
          </a:r>
        </a:p>
      </dsp:txBody>
      <dsp:txXfrm>
        <a:off x="79326" y="3930590"/>
        <a:ext cx="3536193" cy="13831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2B6B-D693-47BF-A406-6D6B11EA6B14}"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ECFE5-F738-4EB3-B2A2-1AB3EE9AB132}" type="slidenum">
              <a:rPr lang="en-GB" smtClean="0"/>
              <a:t>‹#›</a:t>
            </a:fld>
            <a:endParaRPr lang="en-GB"/>
          </a:p>
        </p:txBody>
      </p:sp>
    </p:spTree>
    <p:extLst>
      <p:ext uri="{BB962C8B-B14F-4D97-AF65-F5344CB8AC3E}">
        <p14:creationId xmlns:p14="http://schemas.microsoft.com/office/powerpoint/2010/main" val="31071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C2158-5348-4305-9567-D9F89A7946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3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ECFE5-F738-4EB3-B2A2-1AB3EE9AB132}" type="slidenum">
              <a:rPr lang="en-GB" smtClean="0"/>
              <a:t>2</a:t>
            </a:fld>
            <a:endParaRPr lang="en-GB"/>
          </a:p>
        </p:txBody>
      </p:sp>
    </p:spTree>
    <p:extLst>
      <p:ext uri="{BB962C8B-B14F-4D97-AF65-F5344CB8AC3E}">
        <p14:creationId xmlns:p14="http://schemas.microsoft.com/office/powerpoint/2010/main" val="422475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ECFE5-F738-4EB3-B2A2-1AB3EE9AB132}" type="slidenum">
              <a:rPr lang="en-GB" smtClean="0"/>
              <a:t>3</a:t>
            </a:fld>
            <a:endParaRPr lang="en-GB"/>
          </a:p>
        </p:txBody>
      </p:sp>
    </p:spTree>
    <p:extLst>
      <p:ext uri="{BB962C8B-B14F-4D97-AF65-F5344CB8AC3E}">
        <p14:creationId xmlns:p14="http://schemas.microsoft.com/office/powerpoint/2010/main" val="13609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Harm </a:t>
            </a:r>
            <a:r>
              <a:rPr lang="en-GB"/>
              <a:t>reduction team.</a:t>
            </a:r>
            <a:endParaRPr lang="en-GB" dirty="0"/>
          </a:p>
        </p:txBody>
      </p:sp>
      <p:sp>
        <p:nvSpPr>
          <p:cNvPr id="4" name="Slide Number Placeholder 3"/>
          <p:cNvSpPr>
            <a:spLocks noGrp="1"/>
          </p:cNvSpPr>
          <p:nvPr>
            <p:ph type="sldNum" sz="quarter" idx="5"/>
          </p:nvPr>
        </p:nvSpPr>
        <p:spPr/>
        <p:txBody>
          <a:bodyPr/>
          <a:lstStyle/>
          <a:p>
            <a:fld id="{F1BECFE5-F738-4EB3-B2A2-1AB3EE9AB132}" type="slidenum">
              <a:rPr lang="en-GB" smtClean="0"/>
              <a:t>5</a:t>
            </a:fld>
            <a:endParaRPr lang="en-GB"/>
          </a:p>
        </p:txBody>
      </p:sp>
    </p:spTree>
    <p:extLst>
      <p:ext uri="{BB962C8B-B14F-4D97-AF65-F5344CB8AC3E}">
        <p14:creationId xmlns:p14="http://schemas.microsoft.com/office/powerpoint/2010/main" val="345292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336248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31528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29187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0B3F-4B8E-4810-0DCD-CE739B8474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C0EDB0-F889-D7FB-76A1-ABC3048B19D8}"/>
              </a:ext>
            </a:extLst>
          </p:cNvPr>
          <p:cNvSpPr>
            <a:spLocks noGrp="1"/>
          </p:cNvSpPr>
          <p:nvPr>
            <p:ph type="dt" sz="half" idx="10"/>
          </p:nvPr>
        </p:nvSpPr>
        <p:spPr/>
        <p:txBody>
          <a:bodyPr/>
          <a:lstStyle/>
          <a:p>
            <a:fld id="{9C0D8008-0110-4689-B803-49608A8BF238}" type="datetimeFigureOut">
              <a:rPr lang="en-GB" smtClean="0"/>
              <a:t>06/06/2024</a:t>
            </a:fld>
            <a:endParaRPr lang="en-GB"/>
          </a:p>
        </p:txBody>
      </p:sp>
      <p:sp>
        <p:nvSpPr>
          <p:cNvPr id="4" name="Footer Placeholder 3">
            <a:extLst>
              <a:ext uri="{FF2B5EF4-FFF2-40B4-BE49-F238E27FC236}">
                <a16:creationId xmlns:a16="http://schemas.microsoft.com/office/drawing/2014/main" id="{52C1DB09-0A29-0C45-4D60-92F71DC687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81614F-555D-D04F-6179-69DBCC8166AF}"/>
              </a:ext>
            </a:extLst>
          </p:cNvPr>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294321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25829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48888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D8008-0110-4689-B803-49608A8BF238}" type="datetimeFigureOut">
              <a:rPr lang="en-GB" smtClean="0"/>
              <a:t>06/06/2024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214991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D8008-0110-4689-B803-49608A8BF238}" type="datetimeFigureOut">
              <a:rPr lang="en-GB" smtClean="0"/>
              <a:t>06/06/2024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9106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D8008-0110-4689-B803-49608A8BF238}" type="datetimeFigureOut">
              <a:rPr lang="en-GB" smtClean="0"/>
              <a:t>06/06/2024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97329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066835-F79E-4CD5-BBFA-C2C1532FA8C4}" type="slidenum">
              <a:rPr lang="en-GB" smtClean="0"/>
              <a:t>‹#›</a:t>
            </a:fld>
            <a:endParaRPr lang="en-GB"/>
          </a:p>
        </p:txBody>
      </p:sp>
      <p:pic>
        <p:nvPicPr>
          <p:cNvPr id="5" name="Picture 4">
            <a:extLst>
              <a:ext uri="{FF2B5EF4-FFF2-40B4-BE49-F238E27FC236}">
                <a16:creationId xmlns:a16="http://schemas.microsoft.com/office/drawing/2014/main" id="{5D393DF2-828B-8AB7-4542-F9A127FDE588}"/>
              </a:ext>
            </a:extLst>
          </p:cNvPr>
          <p:cNvPicPr>
            <a:picLocks noChangeAspect="1"/>
          </p:cNvPicPr>
          <p:nvPr userDrawn="1"/>
        </p:nvPicPr>
        <p:blipFill>
          <a:blip r:embed="rId2"/>
          <a:stretch>
            <a:fillRect/>
          </a:stretch>
        </p:blipFill>
        <p:spPr>
          <a:xfrm>
            <a:off x="-1" y="0"/>
            <a:ext cx="1276423" cy="6858000"/>
          </a:xfrm>
          <a:prstGeom prst="rect">
            <a:avLst/>
          </a:prstGeom>
        </p:spPr>
      </p:pic>
      <p:pic>
        <p:nvPicPr>
          <p:cNvPr id="6" name="Picture 5" descr="Logo&#10;&#10;Description automatically generated">
            <a:extLst>
              <a:ext uri="{FF2B5EF4-FFF2-40B4-BE49-F238E27FC236}">
                <a16:creationId xmlns:a16="http://schemas.microsoft.com/office/drawing/2014/main" id="{AC3D3034-9BE0-FDF2-3E6F-3CF9222418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76423" cy="1460665"/>
          </a:xfrm>
          <a:prstGeom prst="rect">
            <a:avLst/>
          </a:prstGeom>
        </p:spPr>
      </p:pic>
    </p:spTree>
    <p:extLst>
      <p:ext uri="{BB962C8B-B14F-4D97-AF65-F5344CB8AC3E}">
        <p14:creationId xmlns:p14="http://schemas.microsoft.com/office/powerpoint/2010/main" val="44167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D8008-0110-4689-B803-49608A8BF238}" type="datetimeFigureOut">
              <a:rPr lang="en-GB" smtClean="0"/>
              <a:t>06/06/2024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502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D8008-0110-4689-B803-49608A8BF238}" type="datetimeFigureOut">
              <a:rPr lang="en-GB" smtClean="0"/>
              <a:t>06/06/2024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31933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D8008-0110-4689-B803-49608A8BF238}" type="datetimeFigureOut">
              <a:rPr lang="en-GB" smtClean="0"/>
              <a:t>06/06/2024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66835-F79E-4CD5-BBFA-C2C1532FA8C4}" type="slidenum">
              <a:rPr lang="en-GB" smtClean="0"/>
              <a:t>‹#›</a:t>
            </a:fld>
            <a:endParaRPr lang="en-GB"/>
          </a:p>
        </p:txBody>
      </p:sp>
    </p:spTree>
    <p:extLst>
      <p:ext uri="{BB962C8B-B14F-4D97-AF65-F5344CB8AC3E}">
        <p14:creationId xmlns:p14="http://schemas.microsoft.com/office/powerpoint/2010/main" val="38270325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4B0F0E-2D63-4820-A210-FF03B9E5888F}"/>
              </a:ext>
            </a:extLst>
          </p:cNvPr>
          <p:cNvSpPr>
            <a:spLocks noGrp="1"/>
          </p:cNvSpPr>
          <p:nvPr>
            <p:ph type="ftr" sz="quarter" idx="11"/>
          </p:nvPr>
        </p:nvSpPr>
        <p:spPr>
          <a:xfrm>
            <a:off x="4037076" y="6515418"/>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OFFICIAL SENSITIVE</a:t>
            </a:r>
          </a:p>
        </p:txBody>
      </p:sp>
      <p:sp>
        <p:nvSpPr>
          <p:cNvPr id="11" name="Title 4">
            <a:extLst>
              <a:ext uri="{FF2B5EF4-FFF2-40B4-BE49-F238E27FC236}">
                <a16:creationId xmlns:a16="http://schemas.microsoft.com/office/drawing/2014/main" id="{86827F5B-CE5D-5B5A-5AD5-3B74AADDADB2}"/>
              </a:ext>
            </a:extLst>
          </p:cNvPr>
          <p:cNvSpPr txBox="1">
            <a:spLocks/>
          </p:cNvSpPr>
          <p:nvPr/>
        </p:nvSpPr>
        <p:spPr>
          <a:xfrm>
            <a:off x="1532847" y="185750"/>
            <a:ext cx="11835058" cy="34215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Montserrat" pitchFamily="2" charset="0"/>
              </a:rPr>
              <a:t>Heading</a:t>
            </a:r>
          </a:p>
        </p:txBody>
      </p:sp>
      <p:pic>
        <p:nvPicPr>
          <p:cNvPr id="6" name="Picture 5" descr="Logo&#10;&#10;Description automatically generated">
            <a:extLst>
              <a:ext uri="{FF2B5EF4-FFF2-40B4-BE49-F238E27FC236}">
                <a16:creationId xmlns:a16="http://schemas.microsoft.com/office/drawing/2014/main" id="{CE0D869F-F19A-764E-450B-A2AA06874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76423" cy="1460665"/>
          </a:xfrm>
          <a:prstGeom prst="rect">
            <a:avLst/>
          </a:prstGeom>
        </p:spPr>
      </p:pic>
      <p:pic>
        <p:nvPicPr>
          <p:cNvPr id="3" name="Content Placeholder 4">
            <a:extLst>
              <a:ext uri="{FF2B5EF4-FFF2-40B4-BE49-F238E27FC236}">
                <a16:creationId xmlns:a16="http://schemas.microsoft.com/office/drawing/2014/main" id="{CBAE503C-C07E-2F9B-DAA7-7533FF4806C3}"/>
              </a:ext>
            </a:extLst>
          </p:cNvPr>
          <p:cNvPicPr>
            <a:picLocks noChangeAspect="1"/>
          </p:cNvPicPr>
          <p:nvPr/>
        </p:nvPicPr>
        <p:blipFill rotWithShape="1">
          <a:blip r:embed="rId4"/>
          <a:srcRect r="425" b="-1"/>
          <a:stretch/>
        </p:blipFill>
        <p:spPr>
          <a:xfrm>
            <a:off x="15324" y="1588"/>
            <a:ext cx="12192000" cy="6856412"/>
          </a:xfrm>
          <a:prstGeom prst="rect">
            <a:avLst/>
          </a:prstGeom>
        </p:spPr>
      </p:pic>
      <p:pic>
        <p:nvPicPr>
          <p:cNvPr id="4" name="Picture 3">
            <a:extLst>
              <a:ext uri="{FF2B5EF4-FFF2-40B4-BE49-F238E27FC236}">
                <a16:creationId xmlns:a16="http://schemas.microsoft.com/office/drawing/2014/main" id="{CF4819DF-DC2A-D8B2-357C-5CDD35C817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27375" y="1460665"/>
            <a:ext cx="1514498" cy="1816255"/>
          </a:xfrm>
          <a:prstGeom prst="rect">
            <a:avLst/>
          </a:prstGeom>
        </p:spPr>
      </p:pic>
      <p:sp>
        <p:nvSpPr>
          <p:cNvPr id="5" name="TextBox 4">
            <a:extLst>
              <a:ext uri="{FF2B5EF4-FFF2-40B4-BE49-F238E27FC236}">
                <a16:creationId xmlns:a16="http://schemas.microsoft.com/office/drawing/2014/main" id="{FABF1F24-880C-AE61-81DF-B5EB94BB619A}"/>
              </a:ext>
            </a:extLst>
          </p:cNvPr>
          <p:cNvSpPr txBox="1"/>
          <p:nvPr/>
        </p:nvSpPr>
        <p:spPr>
          <a:xfrm>
            <a:off x="2644593" y="2234547"/>
            <a:ext cx="6933461" cy="3970318"/>
          </a:xfrm>
          <a:prstGeom prst="rect">
            <a:avLst/>
          </a:prstGeom>
          <a:noFill/>
        </p:spPr>
        <p:txBody>
          <a:bodyPr wrap="square" rtlCol="0">
            <a:spAutoFit/>
          </a:bodyPr>
          <a:lstStyle/>
          <a:p>
            <a:pPr algn="ctr"/>
            <a:endParaRPr lang="en-GB" sz="3600" b="1" dirty="0">
              <a:solidFill>
                <a:schemeClr val="bg1"/>
              </a:solidFill>
            </a:endParaRPr>
          </a:p>
          <a:p>
            <a:pPr algn="ctr"/>
            <a:endParaRPr lang="en-GB" sz="3600" b="1" dirty="0">
              <a:solidFill>
                <a:schemeClr val="bg1"/>
              </a:solidFill>
            </a:endParaRPr>
          </a:p>
          <a:p>
            <a:pPr algn="ctr"/>
            <a:r>
              <a:rPr lang="en-GB" sz="3600" b="1" dirty="0">
                <a:solidFill>
                  <a:schemeClr val="bg1"/>
                </a:solidFill>
                <a:latin typeface="Arial" panose="020B0604020202020204" pitchFamily="34" charset="0"/>
                <a:cs typeface="Arial" panose="020B0604020202020204" pitchFamily="34" charset="0"/>
              </a:rPr>
              <a:t>Right Care, Right Person</a:t>
            </a:r>
          </a:p>
          <a:p>
            <a:pPr algn="ctr"/>
            <a:r>
              <a:rPr lang="en-GB" sz="3600" b="1" dirty="0">
                <a:solidFill>
                  <a:schemeClr val="bg1"/>
                </a:solidFill>
                <a:latin typeface="Arial" panose="020B0604020202020204" pitchFamily="34" charset="0"/>
                <a:cs typeface="Arial" panose="020B0604020202020204" pitchFamily="34" charset="0"/>
              </a:rPr>
              <a:t>Police questions</a:t>
            </a:r>
          </a:p>
          <a:p>
            <a:pPr algn="ctr"/>
            <a:r>
              <a:rPr lang="en-GB" sz="3600" b="1" dirty="0">
                <a:solidFill>
                  <a:schemeClr val="bg1"/>
                </a:solidFill>
                <a:latin typeface="Arial" panose="020B0604020202020204" pitchFamily="34" charset="0"/>
                <a:cs typeface="Arial" panose="020B0604020202020204" pitchFamily="34" charset="0"/>
              </a:rPr>
              <a:t>Public</a:t>
            </a:r>
          </a:p>
          <a:p>
            <a:pPr algn="ctr"/>
            <a:endParaRPr lang="en-GB" sz="3600" b="1" dirty="0">
              <a:solidFill>
                <a:schemeClr val="bg1"/>
              </a:solidFill>
            </a:endParaRPr>
          </a:p>
          <a:p>
            <a:pPr algn="ctr"/>
            <a:endParaRPr lang="en-GB" sz="3600" b="1" dirty="0">
              <a:solidFill>
                <a:schemeClr val="bg1"/>
              </a:solidFill>
            </a:endParaRPr>
          </a:p>
        </p:txBody>
      </p:sp>
    </p:spTree>
    <p:extLst>
      <p:ext uri="{BB962C8B-B14F-4D97-AF65-F5344CB8AC3E}">
        <p14:creationId xmlns:p14="http://schemas.microsoft.com/office/powerpoint/2010/main" val="23390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AA320A7-0B92-A081-23CD-8ADE7F96F49D}"/>
              </a:ext>
            </a:extLst>
          </p:cNvPr>
          <p:cNvGraphicFramePr/>
          <p:nvPr>
            <p:extLst>
              <p:ext uri="{D42A27DB-BD31-4B8C-83A1-F6EECF244321}">
                <p14:modId xmlns:p14="http://schemas.microsoft.com/office/powerpoint/2010/main" val="3378790164"/>
              </p:ext>
            </p:extLst>
          </p:nvPr>
        </p:nvGraphicFramePr>
        <p:xfrm>
          <a:off x="2299070" y="1712383"/>
          <a:ext cx="8128000" cy="4247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4">
            <a:extLst>
              <a:ext uri="{FF2B5EF4-FFF2-40B4-BE49-F238E27FC236}">
                <a16:creationId xmlns:a16="http://schemas.microsoft.com/office/drawing/2014/main" id="{C899553E-F97A-7E07-8BD1-4D91A8D3DA5F}"/>
              </a:ext>
            </a:extLst>
          </p:cNvPr>
          <p:cNvPicPr>
            <a:picLocks noChangeAspect="1"/>
          </p:cNvPicPr>
          <p:nvPr/>
        </p:nvPicPr>
        <p:blipFill rotWithShape="1">
          <a:blip r:embed="rId8"/>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4BA516C5-DCC4-027D-4BEA-0648D8CA9D5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
        <p:nvSpPr>
          <p:cNvPr id="5" name="TextBox 4">
            <a:extLst>
              <a:ext uri="{FF2B5EF4-FFF2-40B4-BE49-F238E27FC236}">
                <a16:creationId xmlns:a16="http://schemas.microsoft.com/office/drawing/2014/main" id="{C1E22295-F8C6-3042-800D-0799009BA3C5}"/>
              </a:ext>
            </a:extLst>
          </p:cNvPr>
          <p:cNvSpPr txBox="1"/>
          <p:nvPr/>
        </p:nvSpPr>
        <p:spPr>
          <a:xfrm>
            <a:off x="2157274" y="700893"/>
            <a:ext cx="8411592"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42368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FAD4AD-BC71-6ECA-C884-DEE7B94C0BEA}"/>
              </a:ext>
            </a:extLst>
          </p:cNvPr>
          <p:cNvSpPr txBox="1"/>
          <p:nvPr/>
        </p:nvSpPr>
        <p:spPr>
          <a:xfrm>
            <a:off x="1692479" y="475023"/>
            <a:ext cx="9616893"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Risk Assessment</a:t>
            </a:r>
          </a:p>
        </p:txBody>
      </p:sp>
      <p:pic>
        <p:nvPicPr>
          <p:cNvPr id="5" name="Picture 4">
            <a:extLst>
              <a:ext uri="{FF2B5EF4-FFF2-40B4-BE49-F238E27FC236}">
                <a16:creationId xmlns:a16="http://schemas.microsoft.com/office/drawing/2014/main" id="{4960F1B2-C0D9-F511-E793-8D78011B1E9A}"/>
              </a:ext>
            </a:extLst>
          </p:cNvPr>
          <p:cNvPicPr>
            <a:picLocks noChangeAspect="1"/>
          </p:cNvPicPr>
          <p:nvPr/>
        </p:nvPicPr>
        <p:blipFill>
          <a:blip r:embed="rId3"/>
          <a:stretch>
            <a:fillRect/>
          </a:stretch>
        </p:blipFill>
        <p:spPr>
          <a:xfrm>
            <a:off x="1287553" y="1551001"/>
            <a:ext cx="5213373" cy="4674146"/>
          </a:xfrm>
          <a:prstGeom prst="rect">
            <a:avLst/>
          </a:prstGeom>
        </p:spPr>
      </p:pic>
      <p:sp>
        <p:nvSpPr>
          <p:cNvPr id="7" name="TextBox 6">
            <a:extLst>
              <a:ext uri="{FF2B5EF4-FFF2-40B4-BE49-F238E27FC236}">
                <a16:creationId xmlns:a16="http://schemas.microsoft.com/office/drawing/2014/main" id="{A884C9CF-EAEC-FCEE-26FB-C60AAA30A469}"/>
              </a:ext>
            </a:extLst>
          </p:cNvPr>
          <p:cNvSpPr txBox="1"/>
          <p:nvPr/>
        </p:nvSpPr>
        <p:spPr>
          <a:xfrm>
            <a:off x="7315199" y="1810582"/>
            <a:ext cx="4261282" cy="4154984"/>
          </a:xfrm>
          <a:prstGeom prst="rect">
            <a:avLst/>
          </a:prstGeom>
          <a:noFill/>
        </p:spPr>
        <p:txBody>
          <a:bodyPr wrap="square">
            <a:spAutoFit/>
          </a:bodyPr>
          <a:lstStyle/>
          <a:p>
            <a:r>
              <a:rPr lang="en-GB" sz="4400" dirty="0">
                <a:solidFill>
                  <a:schemeClr val="accent1">
                    <a:lumMod val="75000"/>
                  </a:schemeClr>
                </a:solidFill>
                <a:latin typeface="Arial" panose="020B0604020202020204" pitchFamily="34" charset="0"/>
                <a:cs typeface="Arial" panose="020B0604020202020204" pitchFamily="34" charset="0"/>
              </a:rPr>
              <a:t>T - Threat</a:t>
            </a:r>
          </a:p>
          <a:p>
            <a:r>
              <a:rPr lang="en-GB" sz="4400" dirty="0">
                <a:solidFill>
                  <a:schemeClr val="accent1">
                    <a:lumMod val="75000"/>
                  </a:schemeClr>
                </a:solidFill>
                <a:latin typeface="Arial" panose="020B0604020202020204" pitchFamily="34" charset="0"/>
                <a:cs typeface="Arial" panose="020B0604020202020204" pitchFamily="34" charset="0"/>
              </a:rPr>
              <a:t>H - Harm</a:t>
            </a:r>
          </a:p>
          <a:p>
            <a:r>
              <a:rPr lang="en-GB" sz="4400" dirty="0">
                <a:solidFill>
                  <a:schemeClr val="accent1">
                    <a:lumMod val="75000"/>
                  </a:schemeClr>
                </a:solidFill>
                <a:latin typeface="Arial" panose="020B0604020202020204" pitchFamily="34" charset="0"/>
                <a:cs typeface="Arial" panose="020B0604020202020204" pitchFamily="34" charset="0"/>
              </a:rPr>
              <a:t>R - Risk</a:t>
            </a:r>
          </a:p>
          <a:p>
            <a:r>
              <a:rPr lang="en-GB" sz="4400" dirty="0">
                <a:solidFill>
                  <a:schemeClr val="accent1">
                    <a:lumMod val="75000"/>
                  </a:schemeClr>
                </a:solidFill>
                <a:latin typeface="Arial" panose="020B0604020202020204" pitchFamily="34" charset="0"/>
                <a:cs typeface="Arial" panose="020B0604020202020204" pitchFamily="34" charset="0"/>
              </a:rPr>
              <a:t>I - Investigation</a:t>
            </a:r>
          </a:p>
          <a:p>
            <a:r>
              <a:rPr lang="en-GB" sz="4400" dirty="0">
                <a:solidFill>
                  <a:schemeClr val="accent1">
                    <a:lumMod val="75000"/>
                  </a:schemeClr>
                </a:solidFill>
                <a:latin typeface="Arial" panose="020B0604020202020204" pitchFamily="34" charset="0"/>
                <a:cs typeface="Arial" panose="020B0604020202020204" pitchFamily="34" charset="0"/>
              </a:rPr>
              <a:t>V - Vulnerability</a:t>
            </a:r>
          </a:p>
          <a:p>
            <a:r>
              <a:rPr lang="en-GB" sz="4400" dirty="0">
                <a:solidFill>
                  <a:schemeClr val="accent1">
                    <a:lumMod val="75000"/>
                  </a:schemeClr>
                </a:solidFill>
                <a:latin typeface="Arial" panose="020B0604020202020204" pitchFamily="34" charset="0"/>
                <a:cs typeface="Arial" panose="020B0604020202020204" pitchFamily="34" charset="0"/>
              </a:rPr>
              <a:t>E - Engagement</a:t>
            </a:r>
          </a:p>
        </p:txBody>
      </p:sp>
      <p:pic>
        <p:nvPicPr>
          <p:cNvPr id="2" name="Content Placeholder 4">
            <a:extLst>
              <a:ext uri="{FF2B5EF4-FFF2-40B4-BE49-F238E27FC236}">
                <a16:creationId xmlns:a16="http://schemas.microsoft.com/office/drawing/2014/main" id="{F2C3ABA4-5DE1-122C-1BDA-CEB41E0612C6}"/>
              </a:ext>
            </a:extLst>
          </p:cNvPr>
          <p:cNvPicPr>
            <a:picLocks noChangeAspect="1"/>
          </p:cNvPicPr>
          <p:nvPr/>
        </p:nvPicPr>
        <p:blipFill rotWithShape="1">
          <a:blip r:embed="rId4"/>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9B240930-A3A1-B038-2D13-DC95E359BC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Tree>
    <p:extLst>
      <p:ext uri="{BB962C8B-B14F-4D97-AF65-F5344CB8AC3E}">
        <p14:creationId xmlns:p14="http://schemas.microsoft.com/office/powerpoint/2010/main" val="3013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C541963-4613-340A-6CAB-6F61A50DCD8D}"/>
              </a:ext>
            </a:extLst>
          </p:cNvPr>
          <p:cNvGraphicFramePr/>
          <p:nvPr>
            <p:extLst>
              <p:ext uri="{D42A27DB-BD31-4B8C-83A1-F6EECF244321}">
                <p14:modId xmlns:p14="http://schemas.microsoft.com/office/powerpoint/2010/main" val="3266445495"/>
              </p:ext>
            </p:extLst>
          </p:nvPr>
        </p:nvGraphicFramePr>
        <p:xfrm>
          <a:off x="2031999" y="719666"/>
          <a:ext cx="9223605" cy="5728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4">
            <a:extLst>
              <a:ext uri="{FF2B5EF4-FFF2-40B4-BE49-F238E27FC236}">
                <a16:creationId xmlns:a16="http://schemas.microsoft.com/office/drawing/2014/main" id="{AEB77DE6-DD62-D7DC-2F50-C811D5C1DC8D}"/>
              </a:ext>
            </a:extLst>
          </p:cNvPr>
          <p:cNvPicPr>
            <a:picLocks noChangeAspect="1"/>
          </p:cNvPicPr>
          <p:nvPr/>
        </p:nvPicPr>
        <p:blipFill rotWithShape="1">
          <a:blip r:embed="rId7"/>
          <a:srcRect r="425" b="-1"/>
          <a:stretch/>
        </p:blipFill>
        <p:spPr>
          <a:xfrm>
            <a:off x="15324" y="1588"/>
            <a:ext cx="1247868" cy="6856412"/>
          </a:xfrm>
          <a:prstGeom prst="rect">
            <a:avLst/>
          </a:prstGeom>
        </p:spPr>
      </p:pic>
      <p:pic>
        <p:nvPicPr>
          <p:cNvPr id="4" name="Picture 3">
            <a:extLst>
              <a:ext uri="{FF2B5EF4-FFF2-40B4-BE49-F238E27FC236}">
                <a16:creationId xmlns:a16="http://schemas.microsoft.com/office/drawing/2014/main" id="{8986E070-FE91-2D0E-1BA8-CC573836D8C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Tree>
    <p:extLst>
      <p:ext uri="{BB962C8B-B14F-4D97-AF65-F5344CB8AC3E}">
        <p14:creationId xmlns:p14="http://schemas.microsoft.com/office/powerpoint/2010/main" val="16629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BB92351-9D75-6B04-FA61-086DDA840CF2}"/>
              </a:ext>
            </a:extLst>
          </p:cNvPr>
          <p:cNvSpPr txBox="1"/>
          <p:nvPr/>
        </p:nvSpPr>
        <p:spPr>
          <a:xfrm>
            <a:off x="2299070" y="524170"/>
            <a:ext cx="8411592"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Advice</a:t>
            </a:r>
          </a:p>
        </p:txBody>
      </p:sp>
      <p:pic>
        <p:nvPicPr>
          <p:cNvPr id="2" name="Content Placeholder 4">
            <a:extLst>
              <a:ext uri="{FF2B5EF4-FFF2-40B4-BE49-F238E27FC236}">
                <a16:creationId xmlns:a16="http://schemas.microsoft.com/office/drawing/2014/main" id="{F32961B9-9037-440B-E4E7-F8A810DF04D7}"/>
              </a:ext>
            </a:extLst>
          </p:cNvPr>
          <p:cNvPicPr>
            <a:picLocks noChangeAspect="1"/>
          </p:cNvPicPr>
          <p:nvPr/>
        </p:nvPicPr>
        <p:blipFill rotWithShape="1">
          <a:blip r:embed="rId3"/>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43A0F417-1B43-7E5E-E3B0-95C107F8CB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graphicFrame>
        <p:nvGraphicFramePr>
          <p:cNvPr id="4" name="Table 3">
            <a:extLst>
              <a:ext uri="{FF2B5EF4-FFF2-40B4-BE49-F238E27FC236}">
                <a16:creationId xmlns:a16="http://schemas.microsoft.com/office/drawing/2014/main" id="{90ED6D67-728B-A826-EC9E-70A8C752BA5C}"/>
              </a:ext>
            </a:extLst>
          </p:cNvPr>
          <p:cNvGraphicFramePr>
            <a:graphicFrameLocks noGrp="1"/>
          </p:cNvGraphicFramePr>
          <p:nvPr>
            <p:extLst>
              <p:ext uri="{D42A27DB-BD31-4B8C-83A1-F6EECF244321}">
                <p14:modId xmlns:p14="http://schemas.microsoft.com/office/powerpoint/2010/main" val="3802661191"/>
              </p:ext>
            </p:extLst>
          </p:nvPr>
        </p:nvGraphicFramePr>
        <p:xfrm>
          <a:off x="2299070" y="1347224"/>
          <a:ext cx="8128000" cy="4663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46889018"/>
                    </a:ext>
                  </a:extLst>
                </a:gridCol>
                <a:gridCol w="4064000">
                  <a:extLst>
                    <a:ext uri="{9D8B030D-6E8A-4147-A177-3AD203B41FA5}">
                      <a16:colId xmlns:a16="http://schemas.microsoft.com/office/drawing/2014/main" val="2276750506"/>
                    </a:ext>
                  </a:extLst>
                </a:gridCol>
              </a:tblGrid>
              <a:tr h="370840">
                <a:tc>
                  <a:txBody>
                    <a:bodyPr/>
                    <a:lstStyle/>
                    <a:p>
                      <a:r>
                        <a:rPr lang="en-GB" sz="2400" dirty="0"/>
                        <a:t>Concern</a:t>
                      </a:r>
                    </a:p>
                  </a:txBody>
                  <a:tcPr/>
                </a:tc>
                <a:tc>
                  <a:txBody>
                    <a:bodyPr/>
                    <a:lstStyle/>
                    <a:p>
                      <a:r>
                        <a:rPr lang="en-GB" sz="2400" dirty="0"/>
                        <a:t>Signposting</a:t>
                      </a:r>
                    </a:p>
                  </a:txBody>
                  <a:tcPr/>
                </a:tc>
                <a:extLst>
                  <a:ext uri="{0D108BD9-81ED-4DB2-BD59-A6C34878D82A}">
                    <a16:rowId xmlns:a16="http://schemas.microsoft.com/office/drawing/2014/main" val="531050824"/>
                  </a:ext>
                </a:extLst>
              </a:tr>
              <a:tr h="370840">
                <a:tc>
                  <a:txBody>
                    <a:bodyPr/>
                    <a:lstStyle/>
                    <a:p>
                      <a:r>
                        <a:rPr lang="en-GB" sz="2400" dirty="0"/>
                        <a:t>Physical Health</a:t>
                      </a:r>
                    </a:p>
                  </a:txBody>
                  <a:tcPr/>
                </a:tc>
                <a:tc>
                  <a:txBody>
                    <a:bodyPr/>
                    <a:lstStyle/>
                    <a:p>
                      <a:r>
                        <a:rPr lang="en-GB" sz="2400" dirty="0"/>
                        <a:t>Pharmacy/111/GP/Ambulance</a:t>
                      </a:r>
                    </a:p>
                  </a:txBody>
                  <a:tcPr/>
                </a:tc>
                <a:extLst>
                  <a:ext uri="{0D108BD9-81ED-4DB2-BD59-A6C34878D82A}">
                    <a16:rowId xmlns:a16="http://schemas.microsoft.com/office/drawing/2014/main" val="3033418454"/>
                  </a:ext>
                </a:extLst>
              </a:tr>
              <a:tr h="370840">
                <a:tc>
                  <a:txBody>
                    <a:bodyPr/>
                    <a:lstStyle/>
                    <a:p>
                      <a:r>
                        <a:rPr lang="en-GB" sz="2400" dirty="0"/>
                        <a:t>Mental Health</a:t>
                      </a:r>
                    </a:p>
                  </a:txBody>
                  <a:tcPr/>
                </a:tc>
                <a:tc>
                  <a:txBody>
                    <a:bodyPr/>
                    <a:lstStyle/>
                    <a:p>
                      <a:r>
                        <a:rPr lang="en-GB" sz="2400" dirty="0"/>
                        <a:t>MH Charities/111-2/Crisis Team</a:t>
                      </a:r>
                    </a:p>
                  </a:txBody>
                  <a:tcPr/>
                </a:tc>
                <a:extLst>
                  <a:ext uri="{0D108BD9-81ED-4DB2-BD59-A6C34878D82A}">
                    <a16:rowId xmlns:a16="http://schemas.microsoft.com/office/drawing/2014/main" val="3855046422"/>
                  </a:ext>
                </a:extLst>
              </a:tr>
              <a:tr h="370840">
                <a:tc>
                  <a:txBody>
                    <a:bodyPr/>
                    <a:lstStyle/>
                    <a:p>
                      <a:r>
                        <a:rPr lang="en-GB" sz="2400" dirty="0"/>
                        <a:t>Adult Welfare Concerns</a:t>
                      </a:r>
                    </a:p>
                  </a:txBody>
                  <a:tcPr/>
                </a:tc>
                <a:tc>
                  <a:txBody>
                    <a:bodyPr/>
                    <a:lstStyle/>
                    <a:p>
                      <a:r>
                        <a:rPr lang="en-GB" sz="2400" dirty="0"/>
                        <a:t>Local authority – Adult social care </a:t>
                      </a:r>
                    </a:p>
                  </a:txBody>
                  <a:tcPr/>
                </a:tc>
                <a:extLst>
                  <a:ext uri="{0D108BD9-81ED-4DB2-BD59-A6C34878D82A}">
                    <a16:rowId xmlns:a16="http://schemas.microsoft.com/office/drawing/2014/main" val="646998673"/>
                  </a:ext>
                </a:extLst>
              </a:tr>
              <a:tr h="370840">
                <a:tc>
                  <a:txBody>
                    <a:bodyPr/>
                    <a:lstStyle/>
                    <a:p>
                      <a:r>
                        <a:rPr lang="en-GB" sz="2400" dirty="0"/>
                        <a:t>Child Welfare Concerns</a:t>
                      </a:r>
                    </a:p>
                  </a:txBody>
                  <a:tcPr/>
                </a:tc>
                <a:tc>
                  <a:txBody>
                    <a:bodyPr/>
                    <a:lstStyle/>
                    <a:p>
                      <a:r>
                        <a:rPr lang="en-GB" sz="2400" dirty="0"/>
                        <a:t>Local Authority – Childrens services</a:t>
                      </a:r>
                    </a:p>
                  </a:txBody>
                  <a:tcPr/>
                </a:tc>
                <a:extLst>
                  <a:ext uri="{0D108BD9-81ED-4DB2-BD59-A6C34878D82A}">
                    <a16:rowId xmlns:a16="http://schemas.microsoft.com/office/drawing/2014/main" val="1148745497"/>
                  </a:ext>
                </a:extLst>
              </a:tr>
              <a:tr h="370840">
                <a:tc>
                  <a:txBody>
                    <a:bodyPr/>
                    <a:lstStyle/>
                    <a:p>
                      <a:r>
                        <a:rPr lang="en-GB" sz="2400" dirty="0"/>
                        <a:t>Housing/Homelessness </a:t>
                      </a:r>
                    </a:p>
                  </a:txBody>
                  <a:tcPr/>
                </a:tc>
                <a:tc>
                  <a:txBody>
                    <a:bodyPr/>
                    <a:lstStyle/>
                    <a:p>
                      <a:r>
                        <a:rPr lang="en-GB" sz="2400" dirty="0"/>
                        <a:t>Local authority housing department</a:t>
                      </a:r>
                    </a:p>
                  </a:txBody>
                  <a:tcPr/>
                </a:tc>
                <a:extLst>
                  <a:ext uri="{0D108BD9-81ED-4DB2-BD59-A6C34878D82A}">
                    <a16:rowId xmlns:a16="http://schemas.microsoft.com/office/drawing/2014/main" val="1532879038"/>
                  </a:ext>
                </a:extLst>
              </a:tr>
              <a:tr h="370840">
                <a:tc>
                  <a:txBody>
                    <a:bodyPr/>
                    <a:lstStyle/>
                    <a:p>
                      <a:r>
                        <a:rPr lang="en-GB" sz="2400" dirty="0"/>
                        <a:t>Substance Misuse</a:t>
                      </a:r>
                    </a:p>
                  </a:txBody>
                  <a:tcPr/>
                </a:tc>
                <a:tc>
                  <a:txBody>
                    <a:bodyPr/>
                    <a:lstStyle/>
                    <a:p>
                      <a:r>
                        <a:rPr lang="en-GB" sz="2400" dirty="0"/>
                        <a:t>Various services</a:t>
                      </a:r>
                    </a:p>
                  </a:txBody>
                  <a:tcPr/>
                </a:tc>
                <a:extLst>
                  <a:ext uri="{0D108BD9-81ED-4DB2-BD59-A6C34878D82A}">
                    <a16:rowId xmlns:a16="http://schemas.microsoft.com/office/drawing/2014/main" val="1058897153"/>
                  </a:ext>
                </a:extLst>
              </a:tr>
            </a:tbl>
          </a:graphicData>
        </a:graphic>
      </p:graphicFrame>
    </p:spTree>
    <p:extLst>
      <p:ext uri="{BB962C8B-B14F-4D97-AF65-F5344CB8AC3E}">
        <p14:creationId xmlns:p14="http://schemas.microsoft.com/office/powerpoint/2010/main" val="36933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1764</TotalTime>
  <Words>297</Words>
  <Application>Microsoft Office PowerPoint</Application>
  <PresentationFormat>Widescreen</PresentationFormat>
  <Paragraphs>48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Gardiner</dc:creator>
  <cp:lastModifiedBy>Megan Williams</cp:lastModifiedBy>
  <cp:revision>15</cp:revision>
  <dcterms:created xsi:type="dcterms:W3CDTF">2023-04-28T10:15:59Z</dcterms:created>
  <dcterms:modified xsi:type="dcterms:W3CDTF">2024-06-06T15:10:21Z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aa0aa9-7845-4268-8f65-90cf4ea80712_Enabled">
    <vt:lpwstr>true</vt:lpwstr>
  </property>
  <property fmtid="{D5CDD505-2E9C-101B-9397-08002B2CF9AE}" pid="3" name="MSIP_Label_8eaa0aa9-7845-4268-8f65-90cf4ea80712_SetDate">
    <vt:lpwstr>2023-04-28T10:16:00Z</vt:lpwstr>
  </property>
  <property fmtid="{D5CDD505-2E9C-101B-9397-08002B2CF9AE}" pid="4" name="MSIP_Label_8eaa0aa9-7845-4268-8f65-90cf4ea80712_Method">
    <vt:lpwstr>Standard</vt:lpwstr>
  </property>
  <property fmtid="{D5CDD505-2E9C-101B-9397-08002B2CF9AE}" pid="5" name="MSIP_Label_8eaa0aa9-7845-4268-8f65-90cf4ea80712_Name">
    <vt:lpwstr>OFFICIAL</vt:lpwstr>
  </property>
  <property fmtid="{D5CDD505-2E9C-101B-9397-08002B2CF9AE}" pid="6" name="MSIP_Label_8eaa0aa9-7845-4268-8f65-90cf4ea80712_SiteId">
    <vt:lpwstr>4bed7fe3-f410-4076-9052-b7b894eafffe</vt:lpwstr>
  </property>
  <property fmtid="{D5CDD505-2E9C-101B-9397-08002B2CF9AE}" pid="7" name="MSIP_Label_8eaa0aa9-7845-4268-8f65-90cf4ea80712_ActionId">
    <vt:lpwstr>76153d1e-6ef4-42e4-89dc-c63bbf4528e6</vt:lpwstr>
  </property>
  <property fmtid="{D5CDD505-2E9C-101B-9397-08002B2CF9AE}" pid="8" name="MSIP_Label_8eaa0aa9-7845-4268-8f65-90cf4ea80712_ContentBits">
    <vt:lpwstr>0</vt:lpwstr>
  </property>
</Properties>
</file>