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4" r:id="rId1"/>
  </p:sldMasterIdLst>
  <p:notesMasterIdLst>
    <p:notesMasterId r:id="rId18"/>
  </p:notesMasterIdLst>
  <p:handoutMasterIdLst>
    <p:handoutMasterId r:id="rId19"/>
  </p:handoutMasterIdLst>
  <p:sldIdLst>
    <p:sldId id="256" r:id="rId2"/>
    <p:sldId id="279" r:id="rId3"/>
    <p:sldId id="261" r:id="rId4"/>
    <p:sldId id="274" r:id="rId5"/>
    <p:sldId id="264" r:id="rId6"/>
    <p:sldId id="258" r:id="rId7"/>
    <p:sldId id="265" r:id="rId8"/>
    <p:sldId id="266" r:id="rId9"/>
    <p:sldId id="267" r:id="rId10"/>
    <p:sldId id="268" r:id="rId11"/>
    <p:sldId id="269" r:id="rId12"/>
    <p:sldId id="270" r:id="rId13"/>
    <p:sldId id="271" r:id="rId14"/>
    <p:sldId id="282" r:id="rId15"/>
    <p:sldId id="283" r:id="rId16"/>
    <p:sldId id="278" r:id="rId17"/>
  </p:sldIdLst>
  <p:sldSz cx="16256000" cy="12192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2632" autoAdjust="0"/>
  </p:normalViewPr>
  <p:slideViewPr>
    <p:cSldViewPr snapToGrid="0">
      <p:cViewPr varScale="1">
        <p:scale>
          <a:sx n="46" d="100"/>
          <a:sy n="46" d="100"/>
        </p:scale>
        <p:origin x="1464"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22732DE-EDEB-D97D-F004-938A3D73CEA2}"/>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73668E4C-82DB-998D-29E4-C6FB1858F577}"/>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AA616190-4D1B-4464-B09A-104BCA813C37}" type="datetimeFigureOut">
              <a:rPr lang="en-GB" smtClean="0"/>
              <a:t>12/10/2023</a:t>
            </a:fld>
            <a:endParaRPr lang="en-GB"/>
          </a:p>
        </p:txBody>
      </p:sp>
      <p:sp>
        <p:nvSpPr>
          <p:cNvPr id="4" name="Footer Placeholder 3">
            <a:extLst>
              <a:ext uri="{FF2B5EF4-FFF2-40B4-BE49-F238E27FC236}">
                <a16:creationId xmlns:a16="http://schemas.microsoft.com/office/drawing/2014/main" id="{0AB3205F-CB34-ED54-F41D-BD9911D6272B}"/>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0A73297-591D-744C-A2C8-EB8196604C09}"/>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854AC3F8-8EAF-48CD-928B-6DF67771E764}" type="slidenum">
              <a:rPr lang="en-GB" smtClean="0"/>
              <a:t>‹#›</a:t>
            </a:fld>
            <a:endParaRPr lang="en-GB"/>
          </a:p>
        </p:txBody>
      </p:sp>
    </p:spTree>
    <p:extLst>
      <p:ext uri="{BB962C8B-B14F-4D97-AF65-F5344CB8AC3E}">
        <p14:creationId xmlns:p14="http://schemas.microsoft.com/office/powerpoint/2010/main" val="1076722244"/>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1C0B841-6DD1-40C9-9D53-024ED00FC8D4}" type="datetimeFigureOut">
              <a:rPr lang="en-GB" smtClean="0"/>
              <a:t>12/10/2023</a:t>
            </a:fld>
            <a:endParaRPr lang="en-GB"/>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9A7A9A3-9128-4123-AF47-A76586CE6B90}" type="slidenum">
              <a:rPr lang="en-GB" smtClean="0"/>
              <a:t>‹#›</a:t>
            </a:fld>
            <a:endParaRPr lang="en-GB"/>
          </a:p>
        </p:txBody>
      </p:sp>
    </p:spTree>
    <p:extLst>
      <p:ext uri="{BB962C8B-B14F-4D97-AF65-F5344CB8AC3E}">
        <p14:creationId xmlns:p14="http://schemas.microsoft.com/office/powerpoint/2010/main" val="1693591590"/>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B9A7A9A3-9128-4123-AF47-A76586CE6B90}" type="slidenum">
              <a:rPr lang="en-GB" smtClean="0"/>
              <a:t>1</a:t>
            </a:fld>
            <a:endParaRPr lang="en-GB"/>
          </a:p>
        </p:txBody>
      </p:sp>
    </p:spTree>
    <p:extLst>
      <p:ext uri="{BB962C8B-B14F-4D97-AF65-F5344CB8AC3E}">
        <p14:creationId xmlns:p14="http://schemas.microsoft.com/office/powerpoint/2010/main" val="3250477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B9A7A9A3-9128-4123-AF47-A76586CE6B90}" type="slidenum">
              <a:rPr lang="en-GB" smtClean="0"/>
              <a:t>10</a:t>
            </a:fld>
            <a:endParaRPr lang="en-GB"/>
          </a:p>
        </p:txBody>
      </p:sp>
    </p:spTree>
    <p:extLst>
      <p:ext uri="{BB962C8B-B14F-4D97-AF65-F5344CB8AC3E}">
        <p14:creationId xmlns:p14="http://schemas.microsoft.com/office/powerpoint/2010/main" val="2967552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B9A7A9A3-9128-4123-AF47-A76586CE6B90}" type="slidenum">
              <a:rPr lang="en-GB" smtClean="0"/>
              <a:t>11</a:t>
            </a:fld>
            <a:endParaRPr lang="en-GB"/>
          </a:p>
        </p:txBody>
      </p:sp>
    </p:spTree>
    <p:extLst>
      <p:ext uri="{BB962C8B-B14F-4D97-AF65-F5344CB8AC3E}">
        <p14:creationId xmlns:p14="http://schemas.microsoft.com/office/powerpoint/2010/main" val="583392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endParaRPr lang="en-GB" dirty="0"/>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B9A7A9A3-9128-4123-AF47-A76586CE6B90}" type="slidenum">
              <a:rPr lang="en-GB" smtClean="0"/>
              <a:t>12</a:t>
            </a:fld>
            <a:endParaRPr lang="en-GB"/>
          </a:p>
        </p:txBody>
      </p:sp>
    </p:spTree>
    <p:extLst>
      <p:ext uri="{BB962C8B-B14F-4D97-AF65-F5344CB8AC3E}">
        <p14:creationId xmlns:p14="http://schemas.microsoft.com/office/powerpoint/2010/main" val="1796174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B9A7A9A3-9128-4123-AF47-A76586CE6B90}" type="slidenum">
              <a:rPr lang="en-GB" smtClean="0"/>
              <a:t>13</a:t>
            </a:fld>
            <a:endParaRPr lang="en-GB"/>
          </a:p>
        </p:txBody>
      </p:sp>
    </p:spTree>
    <p:extLst>
      <p:ext uri="{BB962C8B-B14F-4D97-AF65-F5344CB8AC3E}">
        <p14:creationId xmlns:p14="http://schemas.microsoft.com/office/powerpoint/2010/main" val="32569357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B9A7A9A3-9128-4123-AF47-A76586CE6B90}" type="slidenum">
              <a:rPr lang="en-GB" smtClean="0"/>
              <a:t>14</a:t>
            </a:fld>
            <a:endParaRPr lang="en-GB"/>
          </a:p>
        </p:txBody>
      </p:sp>
    </p:spTree>
    <p:extLst>
      <p:ext uri="{BB962C8B-B14F-4D97-AF65-F5344CB8AC3E}">
        <p14:creationId xmlns:p14="http://schemas.microsoft.com/office/powerpoint/2010/main" val="1773584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B9A7A9A3-9128-4123-AF47-A76586CE6B90}" type="slidenum">
              <a:rPr lang="en-GB" smtClean="0"/>
              <a:t>15</a:t>
            </a:fld>
            <a:endParaRPr lang="en-GB"/>
          </a:p>
        </p:txBody>
      </p:sp>
    </p:spTree>
    <p:extLst>
      <p:ext uri="{BB962C8B-B14F-4D97-AF65-F5344CB8AC3E}">
        <p14:creationId xmlns:p14="http://schemas.microsoft.com/office/powerpoint/2010/main" val="3456960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B9A7A9A3-9128-4123-AF47-A76586CE6B90}" type="slidenum">
              <a:rPr lang="en-GB" smtClean="0"/>
              <a:t>16</a:t>
            </a:fld>
            <a:endParaRPr lang="en-GB"/>
          </a:p>
        </p:txBody>
      </p:sp>
    </p:spTree>
    <p:extLst>
      <p:ext uri="{BB962C8B-B14F-4D97-AF65-F5344CB8AC3E}">
        <p14:creationId xmlns:p14="http://schemas.microsoft.com/office/powerpoint/2010/main" val="1056202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B9A7A9A3-9128-4123-AF47-A76586CE6B90}" type="slidenum">
              <a:rPr lang="en-GB" smtClean="0"/>
              <a:t>2</a:t>
            </a:fld>
            <a:endParaRPr lang="en-GB"/>
          </a:p>
        </p:txBody>
      </p:sp>
      <p:sp>
        <p:nvSpPr>
          <p:cNvPr id="5" name="Footer Placeholder 4">
            <a:extLst>
              <a:ext uri="{FF2B5EF4-FFF2-40B4-BE49-F238E27FC236}">
                <a16:creationId xmlns:a16="http://schemas.microsoft.com/office/drawing/2014/main" id="{F88B2974-5DE9-DD42-B05A-11F0F6AD18DF}"/>
              </a:ext>
            </a:extLst>
          </p:cNvPr>
          <p:cNvSpPr>
            <a:spLocks noGrp="1"/>
          </p:cNvSpPr>
          <p:nvPr>
            <p:ph type="ftr" sz="quarter" idx="4"/>
          </p:nvPr>
        </p:nvSpPr>
        <p:spPr/>
        <p:txBody>
          <a:bodyPr/>
          <a:lstStyle/>
          <a:p>
            <a:endParaRPr lang="en-GB"/>
          </a:p>
        </p:txBody>
      </p:sp>
      <p:sp>
        <p:nvSpPr>
          <p:cNvPr id="6" name="Header Placeholder 5">
            <a:extLst>
              <a:ext uri="{FF2B5EF4-FFF2-40B4-BE49-F238E27FC236}">
                <a16:creationId xmlns:a16="http://schemas.microsoft.com/office/drawing/2014/main" id="{42392502-3886-FEC0-AD61-BC861594F0D9}"/>
              </a:ext>
            </a:extLst>
          </p:cNvPr>
          <p:cNvSpPr>
            <a:spLocks noGrp="1"/>
          </p:cNvSpPr>
          <p:nvPr>
            <p:ph type="hdr" sz="quarter"/>
          </p:nvPr>
        </p:nvSpPr>
        <p:spPr/>
        <p:txBody>
          <a:bodyPr/>
          <a:lstStyle/>
          <a:p>
            <a:endParaRPr lang="en-GB"/>
          </a:p>
        </p:txBody>
      </p:sp>
    </p:spTree>
    <p:extLst>
      <p:ext uri="{BB962C8B-B14F-4D97-AF65-F5344CB8AC3E}">
        <p14:creationId xmlns:p14="http://schemas.microsoft.com/office/powerpoint/2010/main" val="3913077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0A7D2F11-8383-48E9-95B7-B9A19E89D7A7}" type="slidenum">
              <a:rPr lang="en-GB" smtClean="0"/>
              <a:t>3</a:t>
            </a:fld>
            <a:endParaRPr lang="en-GB"/>
          </a:p>
        </p:txBody>
      </p:sp>
      <p:sp>
        <p:nvSpPr>
          <p:cNvPr id="5" name="Footer Placeholder 4">
            <a:extLst>
              <a:ext uri="{FF2B5EF4-FFF2-40B4-BE49-F238E27FC236}">
                <a16:creationId xmlns:a16="http://schemas.microsoft.com/office/drawing/2014/main" id="{2866959C-9689-337B-A73E-D4395345F4FF}"/>
              </a:ext>
            </a:extLst>
          </p:cNvPr>
          <p:cNvSpPr>
            <a:spLocks noGrp="1"/>
          </p:cNvSpPr>
          <p:nvPr>
            <p:ph type="ftr" sz="quarter" idx="4"/>
          </p:nvPr>
        </p:nvSpPr>
        <p:spPr/>
        <p:txBody>
          <a:bodyPr/>
          <a:lstStyle/>
          <a:p>
            <a:endParaRPr lang="en-GB"/>
          </a:p>
        </p:txBody>
      </p:sp>
      <p:sp>
        <p:nvSpPr>
          <p:cNvPr id="6" name="Header Placeholder 5">
            <a:extLst>
              <a:ext uri="{FF2B5EF4-FFF2-40B4-BE49-F238E27FC236}">
                <a16:creationId xmlns:a16="http://schemas.microsoft.com/office/drawing/2014/main" id="{DA3ECE40-5F62-50EA-AFC9-91646ED80F5C}"/>
              </a:ext>
            </a:extLst>
          </p:cNvPr>
          <p:cNvSpPr>
            <a:spLocks noGrp="1"/>
          </p:cNvSpPr>
          <p:nvPr>
            <p:ph type="hdr" sz="quarter"/>
          </p:nvPr>
        </p:nvSpPr>
        <p:spPr/>
        <p:txBody>
          <a:bodyPr/>
          <a:lstStyle/>
          <a:p>
            <a:endParaRPr lang="en-GB"/>
          </a:p>
        </p:txBody>
      </p:sp>
    </p:spTree>
    <p:extLst>
      <p:ext uri="{BB962C8B-B14F-4D97-AF65-F5344CB8AC3E}">
        <p14:creationId xmlns:p14="http://schemas.microsoft.com/office/powerpoint/2010/main" val="1058434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fld id="{0A7D2F11-8383-48E9-95B7-B9A19E89D7A7}" type="slidenum">
              <a:rPr lang="en-GB" smtClean="0"/>
              <a:t>4</a:t>
            </a:fld>
            <a:endParaRPr lang="en-GB"/>
          </a:p>
        </p:txBody>
      </p:sp>
      <p:sp>
        <p:nvSpPr>
          <p:cNvPr id="5" name="Footer Placeholder 4">
            <a:extLst>
              <a:ext uri="{FF2B5EF4-FFF2-40B4-BE49-F238E27FC236}">
                <a16:creationId xmlns:a16="http://schemas.microsoft.com/office/drawing/2014/main" id="{5A8A7366-F3E8-A7FF-D854-5F45E073AA85}"/>
              </a:ext>
            </a:extLst>
          </p:cNvPr>
          <p:cNvSpPr>
            <a:spLocks noGrp="1"/>
          </p:cNvSpPr>
          <p:nvPr>
            <p:ph type="ftr" sz="quarter" idx="4"/>
          </p:nvPr>
        </p:nvSpPr>
        <p:spPr/>
        <p:txBody>
          <a:bodyPr/>
          <a:lstStyle/>
          <a:p>
            <a:endParaRPr lang="en-GB"/>
          </a:p>
        </p:txBody>
      </p:sp>
      <p:sp>
        <p:nvSpPr>
          <p:cNvPr id="6" name="Header Placeholder 5">
            <a:extLst>
              <a:ext uri="{FF2B5EF4-FFF2-40B4-BE49-F238E27FC236}">
                <a16:creationId xmlns:a16="http://schemas.microsoft.com/office/drawing/2014/main" id="{D1550BE1-F95D-C9C6-F456-FD2006F5FC4D}"/>
              </a:ext>
            </a:extLst>
          </p:cNvPr>
          <p:cNvSpPr>
            <a:spLocks noGrp="1"/>
          </p:cNvSpPr>
          <p:nvPr>
            <p:ph type="hdr" sz="quarter"/>
          </p:nvPr>
        </p:nvSpPr>
        <p:spPr/>
        <p:txBody>
          <a:bodyPr/>
          <a:lstStyle/>
          <a:p>
            <a:endParaRPr lang="en-GB"/>
          </a:p>
        </p:txBody>
      </p:sp>
    </p:spTree>
    <p:extLst>
      <p:ext uri="{BB962C8B-B14F-4D97-AF65-F5344CB8AC3E}">
        <p14:creationId xmlns:p14="http://schemas.microsoft.com/office/powerpoint/2010/main" val="1335156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10"/>
          </p:nvPr>
        </p:nvSpPr>
        <p:spPr/>
        <p:txBody>
          <a:bodyPr/>
          <a:lstStyle/>
          <a:p>
            <a:fld id="{0A7D2F11-8383-48E9-95B7-B9A19E89D7A7}" type="slidenum">
              <a:rPr lang="en-GB" smtClean="0"/>
              <a:t>5</a:t>
            </a:fld>
            <a:endParaRPr lang="en-GB"/>
          </a:p>
        </p:txBody>
      </p:sp>
      <p:sp>
        <p:nvSpPr>
          <p:cNvPr id="5" name="Footer Placeholder 4">
            <a:extLst>
              <a:ext uri="{FF2B5EF4-FFF2-40B4-BE49-F238E27FC236}">
                <a16:creationId xmlns:a16="http://schemas.microsoft.com/office/drawing/2014/main" id="{A0862168-CB6F-666C-5CC1-9F17404B8ACC}"/>
              </a:ext>
            </a:extLst>
          </p:cNvPr>
          <p:cNvSpPr>
            <a:spLocks noGrp="1"/>
          </p:cNvSpPr>
          <p:nvPr>
            <p:ph type="ftr" sz="quarter" idx="4"/>
          </p:nvPr>
        </p:nvSpPr>
        <p:spPr/>
        <p:txBody>
          <a:bodyPr/>
          <a:lstStyle/>
          <a:p>
            <a:endParaRPr lang="en-GB"/>
          </a:p>
        </p:txBody>
      </p:sp>
      <p:sp>
        <p:nvSpPr>
          <p:cNvPr id="6" name="Header Placeholder 5">
            <a:extLst>
              <a:ext uri="{FF2B5EF4-FFF2-40B4-BE49-F238E27FC236}">
                <a16:creationId xmlns:a16="http://schemas.microsoft.com/office/drawing/2014/main" id="{3C31BE84-FB43-6F58-F8FA-C6A8BCBDB3A1}"/>
              </a:ext>
            </a:extLst>
          </p:cNvPr>
          <p:cNvSpPr>
            <a:spLocks noGrp="1"/>
          </p:cNvSpPr>
          <p:nvPr>
            <p:ph type="hdr" sz="quarter"/>
          </p:nvPr>
        </p:nvSpPr>
        <p:spPr/>
        <p:txBody>
          <a:bodyPr/>
          <a:lstStyle/>
          <a:p>
            <a:endParaRPr lang="en-GB"/>
          </a:p>
        </p:txBody>
      </p:sp>
    </p:spTree>
    <p:extLst>
      <p:ext uri="{BB962C8B-B14F-4D97-AF65-F5344CB8AC3E}">
        <p14:creationId xmlns:p14="http://schemas.microsoft.com/office/powerpoint/2010/main" val="2948017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B9A7A9A3-9128-4123-AF47-A76586CE6B90}" type="slidenum">
              <a:rPr lang="en-GB" smtClean="0"/>
              <a:t>6</a:t>
            </a:fld>
            <a:endParaRPr lang="en-GB"/>
          </a:p>
        </p:txBody>
      </p:sp>
    </p:spTree>
    <p:extLst>
      <p:ext uri="{BB962C8B-B14F-4D97-AF65-F5344CB8AC3E}">
        <p14:creationId xmlns:p14="http://schemas.microsoft.com/office/powerpoint/2010/main" val="1939595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B9A7A9A3-9128-4123-AF47-A76586CE6B90}" type="slidenum">
              <a:rPr lang="en-GB" smtClean="0"/>
              <a:t>7</a:t>
            </a:fld>
            <a:endParaRPr lang="en-GB"/>
          </a:p>
        </p:txBody>
      </p:sp>
    </p:spTree>
    <p:extLst>
      <p:ext uri="{BB962C8B-B14F-4D97-AF65-F5344CB8AC3E}">
        <p14:creationId xmlns:p14="http://schemas.microsoft.com/office/powerpoint/2010/main" val="2805317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B9A7A9A3-9128-4123-AF47-A76586CE6B90}" type="slidenum">
              <a:rPr lang="en-GB" smtClean="0"/>
              <a:t>8</a:t>
            </a:fld>
            <a:endParaRPr lang="en-GB"/>
          </a:p>
        </p:txBody>
      </p:sp>
    </p:spTree>
    <p:extLst>
      <p:ext uri="{BB962C8B-B14F-4D97-AF65-F5344CB8AC3E}">
        <p14:creationId xmlns:p14="http://schemas.microsoft.com/office/powerpoint/2010/main" val="2337824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endParaRPr lang="en-GB" dirty="0"/>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B9A7A9A3-9128-4123-AF47-A76586CE6B90}" type="slidenum">
              <a:rPr lang="en-GB" smtClean="0"/>
              <a:t>9</a:t>
            </a:fld>
            <a:endParaRPr lang="en-GB"/>
          </a:p>
        </p:txBody>
      </p:sp>
    </p:spTree>
    <p:extLst>
      <p:ext uri="{BB962C8B-B14F-4D97-AF65-F5344CB8AC3E}">
        <p14:creationId xmlns:p14="http://schemas.microsoft.com/office/powerpoint/2010/main" val="659879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1" y="1995312"/>
            <a:ext cx="13817600" cy="4244622"/>
          </a:xfrm>
        </p:spPr>
        <p:txBody>
          <a:bodyPr anchor="b"/>
          <a:lstStyle>
            <a:lvl1pPr algn="ctr">
              <a:defRPr sz="10666"/>
            </a:lvl1pPr>
          </a:lstStyle>
          <a:p>
            <a:r>
              <a:rPr lang="en-US"/>
              <a:t>Click to edit Master title style</a:t>
            </a:r>
            <a:endParaRPr lang="en-US" dirty="0"/>
          </a:p>
        </p:txBody>
      </p:sp>
      <p:sp>
        <p:nvSpPr>
          <p:cNvPr id="3" name="Subtitle 2"/>
          <p:cNvSpPr>
            <a:spLocks noGrp="1"/>
          </p:cNvSpPr>
          <p:nvPr>
            <p:ph type="subTitle" idx="1"/>
          </p:nvPr>
        </p:nvSpPr>
        <p:spPr>
          <a:xfrm>
            <a:off x="2032000" y="6403626"/>
            <a:ext cx="12192000" cy="2943577"/>
          </a:xfrm>
        </p:spPr>
        <p:txBody>
          <a:bodyPr/>
          <a:lstStyle>
            <a:lvl1pPr marL="0" indent="0" algn="ctr">
              <a:buNone/>
              <a:defRPr sz="4267"/>
            </a:lvl1pPr>
            <a:lvl2pPr marL="812790" indent="0" algn="ctr">
              <a:buNone/>
              <a:defRPr sz="3556"/>
            </a:lvl2pPr>
            <a:lvl3pPr marL="1625579" indent="0" algn="ctr">
              <a:buNone/>
              <a:defRPr sz="3200"/>
            </a:lvl3pPr>
            <a:lvl4pPr marL="2438370" indent="0" algn="ctr">
              <a:buNone/>
              <a:defRPr sz="2844"/>
            </a:lvl4pPr>
            <a:lvl5pPr marL="3251160" indent="0" algn="ctr">
              <a:buNone/>
              <a:defRPr sz="2844"/>
            </a:lvl5pPr>
            <a:lvl6pPr marL="4063949" indent="0" algn="ctr">
              <a:buNone/>
              <a:defRPr sz="2844"/>
            </a:lvl6pPr>
            <a:lvl7pPr marL="4876739" indent="0" algn="ctr">
              <a:buNone/>
              <a:defRPr sz="2844"/>
            </a:lvl7pPr>
            <a:lvl8pPr marL="5689528" indent="0" algn="ctr">
              <a:buNone/>
              <a:defRPr sz="2844"/>
            </a:lvl8pPr>
            <a:lvl9pPr marL="6502319" indent="0" algn="ctr">
              <a:buNone/>
              <a:defRPr sz="2844"/>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DD9E14D-56B1-4E13-8141-130EDC8814EF}" type="datetimeFigureOut">
              <a:rPr lang="en-GB" smtClean="0"/>
              <a:t>12/10/2023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4FF92E-8691-4E59-AE0F-8B03BC2C3585}" type="slidenum">
              <a:rPr lang="en-GB" smtClean="0"/>
              <a:t>‹#›</a:t>
            </a:fld>
            <a:endParaRPr lang="en-GB"/>
          </a:p>
        </p:txBody>
      </p:sp>
    </p:spTree>
    <p:extLst>
      <p:ext uri="{BB962C8B-B14F-4D97-AF65-F5344CB8AC3E}">
        <p14:creationId xmlns:p14="http://schemas.microsoft.com/office/powerpoint/2010/main" val="363923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D9E14D-56B1-4E13-8141-130EDC8814EF}" type="datetimeFigureOut">
              <a:rPr lang="en-GB" smtClean="0"/>
              <a:t>12/10/2023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4FF92E-8691-4E59-AE0F-8B03BC2C3585}" type="slidenum">
              <a:rPr lang="en-GB" smtClean="0"/>
              <a:t>‹#›</a:t>
            </a:fld>
            <a:endParaRPr lang="en-GB"/>
          </a:p>
        </p:txBody>
      </p:sp>
    </p:spTree>
    <p:extLst>
      <p:ext uri="{BB962C8B-B14F-4D97-AF65-F5344CB8AC3E}">
        <p14:creationId xmlns:p14="http://schemas.microsoft.com/office/powerpoint/2010/main" val="2938709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33201" y="649111"/>
            <a:ext cx="3505200" cy="1033215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17601" y="649111"/>
            <a:ext cx="10312400" cy="103321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D9E14D-56B1-4E13-8141-130EDC8814EF}" type="datetimeFigureOut">
              <a:rPr lang="en-GB" smtClean="0"/>
              <a:t>12/10/2023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4FF92E-8691-4E59-AE0F-8B03BC2C3585}" type="slidenum">
              <a:rPr lang="en-GB" smtClean="0"/>
              <a:t>‹#›</a:t>
            </a:fld>
            <a:endParaRPr lang="en-GB"/>
          </a:p>
        </p:txBody>
      </p:sp>
    </p:spTree>
    <p:extLst>
      <p:ext uri="{BB962C8B-B14F-4D97-AF65-F5344CB8AC3E}">
        <p14:creationId xmlns:p14="http://schemas.microsoft.com/office/powerpoint/2010/main" val="1710471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D9E14D-56B1-4E13-8141-130EDC8814EF}" type="datetimeFigureOut">
              <a:rPr lang="en-GB" smtClean="0"/>
              <a:t>12/10/2023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4FF92E-8691-4E59-AE0F-8B03BC2C3585}" type="slidenum">
              <a:rPr lang="en-GB" smtClean="0"/>
              <a:t>‹#›</a:t>
            </a:fld>
            <a:endParaRPr lang="en-GB"/>
          </a:p>
        </p:txBody>
      </p:sp>
    </p:spTree>
    <p:extLst>
      <p:ext uri="{BB962C8B-B14F-4D97-AF65-F5344CB8AC3E}">
        <p14:creationId xmlns:p14="http://schemas.microsoft.com/office/powerpoint/2010/main" val="3365648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9135" y="3039538"/>
            <a:ext cx="14020800" cy="5071532"/>
          </a:xfrm>
        </p:spPr>
        <p:txBody>
          <a:bodyPr anchor="b"/>
          <a:lstStyle>
            <a:lvl1pPr>
              <a:defRPr sz="10666"/>
            </a:lvl1pPr>
          </a:lstStyle>
          <a:p>
            <a:r>
              <a:rPr lang="en-US"/>
              <a:t>Click to edit Master title style</a:t>
            </a:r>
            <a:endParaRPr lang="en-US" dirty="0"/>
          </a:p>
        </p:txBody>
      </p:sp>
      <p:sp>
        <p:nvSpPr>
          <p:cNvPr id="3" name="Text Placeholder 2"/>
          <p:cNvSpPr>
            <a:spLocks noGrp="1"/>
          </p:cNvSpPr>
          <p:nvPr>
            <p:ph type="body" idx="1"/>
          </p:nvPr>
        </p:nvSpPr>
        <p:spPr>
          <a:xfrm>
            <a:off x="1109135" y="8159051"/>
            <a:ext cx="14020800" cy="2666999"/>
          </a:xfrm>
        </p:spPr>
        <p:txBody>
          <a:bodyPr/>
          <a:lstStyle>
            <a:lvl1pPr marL="0" indent="0">
              <a:buNone/>
              <a:defRPr sz="4267">
                <a:solidFill>
                  <a:schemeClr val="tx1"/>
                </a:solidFill>
              </a:defRPr>
            </a:lvl1pPr>
            <a:lvl2pPr marL="812790" indent="0">
              <a:buNone/>
              <a:defRPr sz="3556">
                <a:solidFill>
                  <a:schemeClr val="tx1">
                    <a:tint val="75000"/>
                  </a:schemeClr>
                </a:solidFill>
              </a:defRPr>
            </a:lvl2pPr>
            <a:lvl3pPr marL="1625579" indent="0">
              <a:buNone/>
              <a:defRPr sz="3200">
                <a:solidFill>
                  <a:schemeClr val="tx1">
                    <a:tint val="75000"/>
                  </a:schemeClr>
                </a:solidFill>
              </a:defRPr>
            </a:lvl3pPr>
            <a:lvl4pPr marL="2438370" indent="0">
              <a:buNone/>
              <a:defRPr sz="2844">
                <a:solidFill>
                  <a:schemeClr val="tx1">
                    <a:tint val="75000"/>
                  </a:schemeClr>
                </a:solidFill>
              </a:defRPr>
            </a:lvl4pPr>
            <a:lvl5pPr marL="3251160" indent="0">
              <a:buNone/>
              <a:defRPr sz="2844">
                <a:solidFill>
                  <a:schemeClr val="tx1">
                    <a:tint val="75000"/>
                  </a:schemeClr>
                </a:solidFill>
              </a:defRPr>
            </a:lvl5pPr>
            <a:lvl6pPr marL="4063949" indent="0">
              <a:buNone/>
              <a:defRPr sz="2844">
                <a:solidFill>
                  <a:schemeClr val="tx1">
                    <a:tint val="75000"/>
                  </a:schemeClr>
                </a:solidFill>
              </a:defRPr>
            </a:lvl6pPr>
            <a:lvl7pPr marL="4876739" indent="0">
              <a:buNone/>
              <a:defRPr sz="2844">
                <a:solidFill>
                  <a:schemeClr val="tx1">
                    <a:tint val="75000"/>
                  </a:schemeClr>
                </a:solidFill>
              </a:defRPr>
            </a:lvl7pPr>
            <a:lvl8pPr marL="5689528" indent="0">
              <a:buNone/>
              <a:defRPr sz="2844">
                <a:solidFill>
                  <a:schemeClr val="tx1">
                    <a:tint val="75000"/>
                  </a:schemeClr>
                </a:solidFill>
              </a:defRPr>
            </a:lvl8pPr>
            <a:lvl9pPr marL="6502319" indent="0">
              <a:buNone/>
              <a:defRPr sz="284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D9E14D-56B1-4E13-8141-130EDC8814EF}" type="datetimeFigureOut">
              <a:rPr lang="en-GB" smtClean="0"/>
              <a:t>12/10/2023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4FF92E-8691-4E59-AE0F-8B03BC2C3585}" type="slidenum">
              <a:rPr lang="en-GB" smtClean="0"/>
              <a:t>‹#›</a:t>
            </a:fld>
            <a:endParaRPr lang="en-GB"/>
          </a:p>
        </p:txBody>
      </p:sp>
    </p:spTree>
    <p:extLst>
      <p:ext uri="{BB962C8B-B14F-4D97-AF65-F5344CB8AC3E}">
        <p14:creationId xmlns:p14="http://schemas.microsoft.com/office/powerpoint/2010/main" val="3818316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17601" y="3245557"/>
            <a:ext cx="6908800" cy="7735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229600" y="3245557"/>
            <a:ext cx="6908800" cy="7735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DD9E14D-56B1-4E13-8141-130EDC8814EF}" type="datetimeFigureOut">
              <a:rPr lang="en-GB" smtClean="0"/>
              <a:t>12/10/2023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04FF92E-8691-4E59-AE0F-8B03BC2C3585}" type="slidenum">
              <a:rPr lang="en-GB" smtClean="0"/>
              <a:t>‹#›</a:t>
            </a:fld>
            <a:endParaRPr lang="en-GB"/>
          </a:p>
        </p:txBody>
      </p:sp>
    </p:spTree>
    <p:extLst>
      <p:ext uri="{BB962C8B-B14F-4D97-AF65-F5344CB8AC3E}">
        <p14:creationId xmlns:p14="http://schemas.microsoft.com/office/powerpoint/2010/main" val="229910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19717" y="649114"/>
            <a:ext cx="14020800" cy="235655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19722" y="2988734"/>
            <a:ext cx="6877049" cy="1464732"/>
          </a:xfrm>
        </p:spPr>
        <p:txBody>
          <a:bodyPr anchor="b"/>
          <a:lstStyle>
            <a:lvl1pPr marL="0" indent="0">
              <a:buNone/>
              <a:defRPr sz="4267" b="1"/>
            </a:lvl1pPr>
            <a:lvl2pPr marL="812790" indent="0">
              <a:buNone/>
              <a:defRPr sz="3556" b="1"/>
            </a:lvl2pPr>
            <a:lvl3pPr marL="1625579" indent="0">
              <a:buNone/>
              <a:defRPr sz="3200" b="1"/>
            </a:lvl3pPr>
            <a:lvl4pPr marL="2438370" indent="0">
              <a:buNone/>
              <a:defRPr sz="2844" b="1"/>
            </a:lvl4pPr>
            <a:lvl5pPr marL="3251160" indent="0">
              <a:buNone/>
              <a:defRPr sz="2844" b="1"/>
            </a:lvl5pPr>
            <a:lvl6pPr marL="4063949" indent="0">
              <a:buNone/>
              <a:defRPr sz="2844" b="1"/>
            </a:lvl6pPr>
            <a:lvl7pPr marL="4876739" indent="0">
              <a:buNone/>
              <a:defRPr sz="2844" b="1"/>
            </a:lvl7pPr>
            <a:lvl8pPr marL="5689528" indent="0">
              <a:buNone/>
              <a:defRPr sz="2844" b="1"/>
            </a:lvl8pPr>
            <a:lvl9pPr marL="6502319" indent="0">
              <a:buNone/>
              <a:defRPr sz="2844" b="1"/>
            </a:lvl9pPr>
          </a:lstStyle>
          <a:p>
            <a:pPr lvl="0"/>
            <a:r>
              <a:rPr lang="en-US"/>
              <a:t>Click to edit Master text styles</a:t>
            </a:r>
          </a:p>
        </p:txBody>
      </p:sp>
      <p:sp>
        <p:nvSpPr>
          <p:cNvPr id="4" name="Content Placeholder 3"/>
          <p:cNvSpPr>
            <a:spLocks noGrp="1"/>
          </p:cNvSpPr>
          <p:nvPr>
            <p:ph sz="half" idx="2"/>
          </p:nvPr>
        </p:nvSpPr>
        <p:spPr>
          <a:xfrm>
            <a:off x="1119722" y="4453470"/>
            <a:ext cx="6877049" cy="65503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229603" y="2988734"/>
            <a:ext cx="6910917" cy="1464732"/>
          </a:xfrm>
        </p:spPr>
        <p:txBody>
          <a:bodyPr anchor="b"/>
          <a:lstStyle>
            <a:lvl1pPr marL="0" indent="0">
              <a:buNone/>
              <a:defRPr sz="4267" b="1"/>
            </a:lvl1pPr>
            <a:lvl2pPr marL="812790" indent="0">
              <a:buNone/>
              <a:defRPr sz="3556" b="1"/>
            </a:lvl2pPr>
            <a:lvl3pPr marL="1625579" indent="0">
              <a:buNone/>
              <a:defRPr sz="3200" b="1"/>
            </a:lvl3pPr>
            <a:lvl4pPr marL="2438370" indent="0">
              <a:buNone/>
              <a:defRPr sz="2844" b="1"/>
            </a:lvl4pPr>
            <a:lvl5pPr marL="3251160" indent="0">
              <a:buNone/>
              <a:defRPr sz="2844" b="1"/>
            </a:lvl5pPr>
            <a:lvl6pPr marL="4063949" indent="0">
              <a:buNone/>
              <a:defRPr sz="2844" b="1"/>
            </a:lvl6pPr>
            <a:lvl7pPr marL="4876739" indent="0">
              <a:buNone/>
              <a:defRPr sz="2844" b="1"/>
            </a:lvl7pPr>
            <a:lvl8pPr marL="5689528" indent="0">
              <a:buNone/>
              <a:defRPr sz="2844" b="1"/>
            </a:lvl8pPr>
            <a:lvl9pPr marL="6502319" indent="0">
              <a:buNone/>
              <a:defRPr sz="2844" b="1"/>
            </a:lvl9pPr>
          </a:lstStyle>
          <a:p>
            <a:pPr lvl="0"/>
            <a:r>
              <a:rPr lang="en-US"/>
              <a:t>Click to edit Master text styles</a:t>
            </a:r>
          </a:p>
        </p:txBody>
      </p:sp>
      <p:sp>
        <p:nvSpPr>
          <p:cNvPr id="6" name="Content Placeholder 5"/>
          <p:cNvSpPr>
            <a:spLocks noGrp="1"/>
          </p:cNvSpPr>
          <p:nvPr>
            <p:ph sz="quarter" idx="4"/>
          </p:nvPr>
        </p:nvSpPr>
        <p:spPr>
          <a:xfrm>
            <a:off x="8229603" y="4453470"/>
            <a:ext cx="6910917" cy="65503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DD9E14D-56B1-4E13-8141-130EDC8814EF}" type="datetimeFigureOut">
              <a:rPr lang="en-GB" smtClean="0"/>
              <a:t>12/10/2023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04FF92E-8691-4E59-AE0F-8B03BC2C3585}" type="slidenum">
              <a:rPr lang="en-GB" smtClean="0"/>
              <a:t>‹#›</a:t>
            </a:fld>
            <a:endParaRPr lang="en-GB"/>
          </a:p>
        </p:txBody>
      </p:sp>
    </p:spTree>
    <p:extLst>
      <p:ext uri="{BB962C8B-B14F-4D97-AF65-F5344CB8AC3E}">
        <p14:creationId xmlns:p14="http://schemas.microsoft.com/office/powerpoint/2010/main" val="3866574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DD9E14D-56B1-4E13-8141-130EDC8814EF}" type="datetimeFigureOut">
              <a:rPr lang="en-GB" smtClean="0"/>
              <a:t>12/10/2023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04FF92E-8691-4E59-AE0F-8B03BC2C3585}" type="slidenum">
              <a:rPr lang="en-GB" smtClean="0"/>
              <a:t>‹#›</a:t>
            </a:fld>
            <a:endParaRPr lang="en-GB"/>
          </a:p>
        </p:txBody>
      </p:sp>
    </p:spTree>
    <p:extLst>
      <p:ext uri="{BB962C8B-B14F-4D97-AF65-F5344CB8AC3E}">
        <p14:creationId xmlns:p14="http://schemas.microsoft.com/office/powerpoint/2010/main" val="1281799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D9E14D-56B1-4E13-8141-130EDC8814EF}" type="datetimeFigureOut">
              <a:rPr lang="en-GB" smtClean="0"/>
              <a:t>12/10/2023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04FF92E-8691-4E59-AE0F-8B03BC2C3585}" type="slidenum">
              <a:rPr lang="en-GB" smtClean="0"/>
              <a:t>‹#›</a:t>
            </a:fld>
            <a:endParaRPr lang="en-GB"/>
          </a:p>
        </p:txBody>
      </p:sp>
    </p:spTree>
    <p:extLst>
      <p:ext uri="{BB962C8B-B14F-4D97-AF65-F5344CB8AC3E}">
        <p14:creationId xmlns:p14="http://schemas.microsoft.com/office/powerpoint/2010/main" val="2951350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9719" y="812800"/>
            <a:ext cx="5242983" cy="2844800"/>
          </a:xfrm>
        </p:spPr>
        <p:txBody>
          <a:bodyPr anchor="b"/>
          <a:lstStyle>
            <a:lvl1pPr>
              <a:defRPr sz="5689"/>
            </a:lvl1pPr>
          </a:lstStyle>
          <a:p>
            <a:r>
              <a:rPr lang="en-US"/>
              <a:t>Click to edit Master title style</a:t>
            </a:r>
            <a:endParaRPr lang="en-US" dirty="0"/>
          </a:p>
        </p:txBody>
      </p:sp>
      <p:sp>
        <p:nvSpPr>
          <p:cNvPr id="3" name="Content Placeholder 2"/>
          <p:cNvSpPr>
            <a:spLocks noGrp="1"/>
          </p:cNvSpPr>
          <p:nvPr>
            <p:ph idx="1"/>
          </p:nvPr>
        </p:nvSpPr>
        <p:spPr>
          <a:xfrm>
            <a:off x="6910917" y="1755425"/>
            <a:ext cx="8229600" cy="8664222"/>
          </a:xfrm>
        </p:spPr>
        <p:txBody>
          <a:bodyPr/>
          <a:lstStyle>
            <a:lvl1pPr>
              <a:defRPr sz="5689"/>
            </a:lvl1pPr>
            <a:lvl2pPr>
              <a:defRPr sz="4979"/>
            </a:lvl2pPr>
            <a:lvl3pPr>
              <a:defRPr sz="4267"/>
            </a:lvl3pPr>
            <a:lvl4pPr>
              <a:defRPr sz="3556"/>
            </a:lvl4pPr>
            <a:lvl5pPr>
              <a:defRPr sz="3556"/>
            </a:lvl5pPr>
            <a:lvl6pPr>
              <a:defRPr sz="3556"/>
            </a:lvl6pPr>
            <a:lvl7pPr>
              <a:defRPr sz="3556"/>
            </a:lvl7pPr>
            <a:lvl8pPr>
              <a:defRPr sz="3556"/>
            </a:lvl8pPr>
            <a:lvl9pPr>
              <a:defRPr sz="355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9719" y="3657601"/>
            <a:ext cx="5242983" cy="6776156"/>
          </a:xfrm>
        </p:spPr>
        <p:txBody>
          <a:bodyPr/>
          <a:lstStyle>
            <a:lvl1pPr marL="0" indent="0">
              <a:buNone/>
              <a:defRPr sz="2844"/>
            </a:lvl1pPr>
            <a:lvl2pPr marL="812790" indent="0">
              <a:buNone/>
              <a:defRPr sz="2489"/>
            </a:lvl2pPr>
            <a:lvl3pPr marL="1625579" indent="0">
              <a:buNone/>
              <a:defRPr sz="2133"/>
            </a:lvl3pPr>
            <a:lvl4pPr marL="2438370" indent="0">
              <a:buNone/>
              <a:defRPr sz="1779"/>
            </a:lvl4pPr>
            <a:lvl5pPr marL="3251160" indent="0">
              <a:buNone/>
              <a:defRPr sz="1779"/>
            </a:lvl5pPr>
            <a:lvl6pPr marL="4063949" indent="0">
              <a:buNone/>
              <a:defRPr sz="1779"/>
            </a:lvl6pPr>
            <a:lvl7pPr marL="4876739" indent="0">
              <a:buNone/>
              <a:defRPr sz="1779"/>
            </a:lvl7pPr>
            <a:lvl8pPr marL="5689528" indent="0">
              <a:buNone/>
              <a:defRPr sz="1779"/>
            </a:lvl8pPr>
            <a:lvl9pPr marL="6502319" indent="0">
              <a:buNone/>
              <a:defRPr sz="1779"/>
            </a:lvl9pPr>
          </a:lstStyle>
          <a:p>
            <a:pPr lvl="0"/>
            <a:r>
              <a:rPr lang="en-US"/>
              <a:t>Click to edit Master text styles</a:t>
            </a:r>
          </a:p>
        </p:txBody>
      </p:sp>
      <p:sp>
        <p:nvSpPr>
          <p:cNvPr id="5" name="Date Placeholder 4"/>
          <p:cNvSpPr>
            <a:spLocks noGrp="1"/>
          </p:cNvSpPr>
          <p:nvPr>
            <p:ph type="dt" sz="half" idx="10"/>
          </p:nvPr>
        </p:nvSpPr>
        <p:spPr/>
        <p:txBody>
          <a:bodyPr/>
          <a:lstStyle/>
          <a:p>
            <a:fld id="{CDD9E14D-56B1-4E13-8141-130EDC8814EF}" type="datetimeFigureOut">
              <a:rPr lang="en-GB" smtClean="0"/>
              <a:t>12/10/2023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04FF92E-8691-4E59-AE0F-8B03BC2C3585}" type="slidenum">
              <a:rPr lang="en-GB" smtClean="0"/>
              <a:t>‹#›</a:t>
            </a:fld>
            <a:endParaRPr lang="en-GB"/>
          </a:p>
        </p:txBody>
      </p:sp>
    </p:spTree>
    <p:extLst>
      <p:ext uri="{BB962C8B-B14F-4D97-AF65-F5344CB8AC3E}">
        <p14:creationId xmlns:p14="http://schemas.microsoft.com/office/powerpoint/2010/main" val="3972279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9719" y="812800"/>
            <a:ext cx="5242983" cy="2844800"/>
          </a:xfrm>
        </p:spPr>
        <p:txBody>
          <a:bodyPr anchor="b"/>
          <a:lstStyle>
            <a:lvl1pPr>
              <a:defRPr sz="5689"/>
            </a:lvl1pPr>
          </a:lstStyle>
          <a:p>
            <a:r>
              <a:rPr lang="en-US"/>
              <a:t>Click to edit Master title style</a:t>
            </a:r>
            <a:endParaRPr lang="en-US" dirty="0"/>
          </a:p>
        </p:txBody>
      </p:sp>
      <p:sp>
        <p:nvSpPr>
          <p:cNvPr id="3" name="Picture Placeholder 2"/>
          <p:cNvSpPr>
            <a:spLocks noGrp="1" noChangeAspect="1"/>
          </p:cNvSpPr>
          <p:nvPr>
            <p:ph type="pic" idx="1"/>
          </p:nvPr>
        </p:nvSpPr>
        <p:spPr>
          <a:xfrm>
            <a:off x="6910917" y="1755425"/>
            <a:ext cx="8229600" cy="8664222"/>
          </a:xfrm>
        </p:spPr>
        <p:txBody>
          <a:bodyPr anchor="t"/>
          <a:lstStyle>
            <a:lvl1pPr marL="0" indent="0">
              <a:buNone/>
              <a:defRPr sz="5689"/>
            </a:lvl1pPr>
            <a:lvl2pPr marL="812790" indent="0">
              <a:buNone/>
              <a:defRPr sz="4979"/>
            </a:lvl2pPr>
            <a:lvl3pPr marL="1625579" indent="0">
              <a:buNone/>
              <a:defRPr sz="4267"/>
            </a:lvl3pPr>
            <a:lvl4pPr marL="2438370" indent="0">
              <a:buNone/>
              <a:defRPr sz="3556"/>
            </a:lvl4pPr>
            <a:lvl5pPr marL="3251160" indent="0">
              <a:buNone/>
              <a:defRPr sz="3556"/>
            </a:lvl5pPr>
            <a:lvl6pPr marL="4063949" indent="0">
              <a:buNone/>
              <a:defRPr sz="3556"/>
            </a:lvl6pPr>
            <a:lvl7pPr marL="4876739" indent="0">
              <a:buNone/>
              <a:defRPr sz="3556"/>
            </a:lvl7pPr>
            <a:lvl8pPr marL="5689528" indent="0">
              <a:buNone/>
              <a:defRPr sz="3556"/>
            </a:lvl8pPr>
            <a:lvl9pPr marL="6502319" indent="0">
              <a:buNone/>
              <a:defRPr sz="3556"/>
            </a:lvl9pPr>
          </a:lstStyle>
          <a:p>
            <a:r>
              <a:rPr lang="en-US"/>
              <a:t>Click icon to add picture</a:t>
            </a:r>
            <a:endParaRPr lang="en-US" dirty="0"/>
          </a:p>
        </p:txBody>
      </p:sp>
      <p:sp>
        <p:nvSpPr>
          <p:cNvPr id="4" name="Text Placeholder 3"/>
          <p:cNvSpPr>
            <a:spLocks noGrp="1"/>
          </p:cNvSpPr>
          <p:nvPr>
            <p:ph type="body" sz="half" idx="2"/>
          </p:nvPr>
        </p:nvSpPr>
        <p:spPr>
          <a:xfrm>
            <a:off x="1119719" y="3657601"/>
            <a:ext cx="5242983" cy="6776156"/>
          </a:xfrm>
        </p:spPr>
        <p:txBody>
          <a:bodyPr/>
          <a:lstStyle>
            <a:lvl1pPr marL="0" indent="0">
              <a:buNone/>
              <a:defRPr sz="2844"/>
            </a:lvl1pPr>
            <a:lvl2pPr marL="812790" indent="0">
              <a:buNone/>
              <a:defRPr sz="2489"/>
            </a:lvl2pPr>
            <a:lvl3pPr marL="1625579" indent="0">
              <a:buNone/>
              <a:defRPr sz="2133"/>
            </a:lvl3pPr>
            <a:lvl4pPr marL="2438370" indent="0">
              <a:buNone/>
              <a:defRPr sz="1779"/>
            </a:lvl4pPr>
            <a:lvl5pPr marL="3251160" indent="0">
              <a:buNone/>
              <a:defRPr sz="1779"/>
            </a:lvl5pPr>
            <a:lvl6pPr marL="4063949" indent="0">
              <a:buNone/>
              <a:defRPr sz="1779"/>
            </a:lvl6pPr>
            <a:lvl7pPr marL="4876739" indent="0">
              <a:buNone/>
              <a:defRPr sz="1779"/>
            </a:lvl7pPr>
            <a:lvl8pPr marL="5689528" indent="0">
              <a:buNone/>
              <a:defRPr sz="1779"/>
            </a:lvl8pPr>
            <a:lvl9pPr marL="6502319" indent="0">
              <a:buNone/>
              <a:defRPr sz="1779"/>
            </a:lvl9pPr>
          </a:lstStyle>
          <a:p>
            <a:pPr lvl="0"/>
            <a:r>
              <a:rPr lang="en-US"/>
              <a:t>Click to edit Master text styles</a:t>
            </a:r>
          </a:p>
        </p:txBody>
      </p:sp>
      <p:sp>
        <p:nvSpPr>
          <p:cNvPr id="5" name="Date Placeholder 4"/>
          <p:cNvSpPr>
            <a:spLocks noGrp="1"/>
          </p:cNvSpPr>
          <p:nvPr>
            <p:ph type="dt" sz="half" idx="10"/>
          </p:nvPr>
        </p:nvSpPr>
        <p:spPr/>
        <p:txBody>
          <a:bodyPr/>
          <a:lstStyle/>
          <a:p>
            <a:fld id="{CDD9E14D-56B1-4E13-8141-130EDC8814EF}" type="datetimeFigureOut">
              <a:rPr lang="en-GB" smtClean="0"/>
              <a:t>12/10/2023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04FF92E-8691-4E59-AE0F-8B03BC2C3585}" type="slidenum">
              <a:rPr lang="en-GB" smtClean="0"/>
              <a:t>‹#›</a:t>
            </a:fld>
            <a:endParaRPr lang="en-GB"/>
          </a:p>
        </p:txBody>
      </p:sp>
    </p:spTree>
    <p:extLst>
      <p:ext uri="{BB962C8B-B14F-4D97-AF65-F5344CB8AC3E}">
        <p14:creationId xmlns:p14="http://schemas.microsoft.com/office/powerpoint/2010/main" val="235507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17600" y="649114"/>
            <a:ext cx="14020800" cy="235655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17600" y="3245557"/>
            <a:ext cx="14020800" cy="77357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17600" y="11300184"/>
            <a:ext cx="3657600" cy="649111"/>
          </a:xfrm>
          <a:prstGeom prst="rect">
            <a:avLst/>
          </a:prstGeom>
        </p:spPr>
        <p:txBody>
          <a:bodyPr vert="horz" lIns="91440" tIns="45720" rIns="91440" bIns="45720" rtlCol="0" anchor="ctr"/>
          <a:lstStyle>
            <a:lvl1pPr algn="l">
              <a:defRPr sz="2133">
                <a:solidFill>
                  <a:schemeClr val="tx1">
                    <a:tint val="75000"/>
                  </a:schemeClr>
                </a:solidFill>
              </a:defRPr>
            </a:lvl1pPr>
          </a:lstStyle>
          <a:p>
            <a:fld id="{CDD9E14D-56B1-4E13-8141-130EDC8814EF}" type="datetimeFigureOut">
              <a:rPr lang="en-GB" smtClean="0"/>
              <a:t>12/10/2023</a:t>
            </a:fld>
            <a:endParaRPr lang="en-GB"/>
          </a:p>
        </p:txBody>
      </p:sp>
      <p:sp>
        <p:nvSpPr>
          <p:cNvPr id="5" name="Footer Placeholder 4"/>
          <p:cNvSpPr>
            <a:spLocks noGrp="1"/>
          </p:cNvSpPr>
          <p:nvPr>
            <p:ph type="ftr" sz="quarter" idx="3"/>
          </p:nvPr>
        </p:nvSpPr>
        <p:spPr>
          <a:xfrm>
            <a:off x="5384800" y="11300184"/>
            <a:ext cx="5486400" cy="649111"/>
          </a:xfrm>
          <a:prstGeom prst="rect">
            <a:avLst/>
          </a:prstGeom>
        </p:spPr>
        <p:txBody>
          <a:bodyPr vert="horz" lIns="91440" tIns="45720" rIns="91440" bIns="45720" rtlCol="0" anchor="ctr"/>
          <a:lstStyle>
            <a:lvl1pPr algn="ctr">
              <a:defRPr sz="2133">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1480800" y="11300184"/>
            <a:ext cx="3657600" cy="649111"/>
          </a:xfrm>
          <a:prstGeom prst="rect">
            <a:avLst/>
          </a:prstGeom>
        </p:spPr>
        <p:txBody>
          <a:bodyPr vert="horz" lIns="91440" tIns="45720" rIns="91440" bIns="45720" rtlCol="0" anchor="ctr"/>
          <a:lstStyle>
            <a:lvl1pPr algn="r">
              <a:defRPr sz="2133">
                <a:solidFill>
                  <a:schemeClr val="tx1">
                    <a:tint val="75000"/>
                  </a:schemeClr>
                </a:solidFill>
              </a:defRPr>
            </a:lvl1pPr>
          </a:lstStyle>
          <a:p>
            <a:fld id="{804FF92E-8691-4E59-AE0F-8B03BC2C3585}" type="slidenum">
              <a:rPr lang="en-GB" smtClean="0"/>
              <a:t>‹#›</a:t>
            </a:fld>
            <a:endParaRPr lang="en-GB"/>
          </a:p>
        </p:txBody>
      </p:sp>
    </p:spTree>
    <p:extLst>
      <p:ext uri="{BB962C8B-B14F-4D97-AF65-F5344CB8AC3E}">
        <p14:creationId xmlns:p14="http://schemas.microsoft.com/office/powerpoint/2010/main" val="1032801467"/>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defTabSz="1625579" rtl="0" eaLnBrk="1" latinLnBrk="0" hangingPunct="1">
        <a:lnSpc>
          <a:spcPct val="90000"/>
        </a:lnSpc>
        <a:spcBef>
          <a:spcPct val="0"/>
        </a:spcBef>
        <a:buNone/>
        <a:defRPr sz="7822" kern="1200">
          <a:solidFill>
            <a:schemeClr val="tx1"/>
          </a:solidFill>
          <a:latin typeface="+mj-lt"/>
          <a:ea typeface="+mj-ea"/>
          <a:cs typeface="+mj-cs"/>
        </a:defRPr>
      </a:lvl1pPr>
    </p:titleStyle>
    <p:bodyStyle>
      <a:lvl1pPr marL="406395" indent="-406395" algn="l" defTabSz="1625579" rtl="0" eaLnBrk="1" latinLnBrk="0" hangingPunct="1">
        <a:lnSpc>
          <a:spcPct val="90000"/>
        </a:lnSpc>
        <a:spcBef>
          <a:spcPts val="1779"/>
        </a:spcBef>
        <a:buFont typeface="Arial" panose="020B0604020202020204" pitchFamily="34" charset="0"/>
        <a:buChar char="•"/>
        <a:defRPr sz="4979" kern="1200">
          <a:solidFill>
            <a:schemeClr val="tx1"/>
          </a:solidFill>
          <a:latin typeface="+mn-lt"/>
          <a:ea typeface="+mn-ea"/>
          <a:cs typeface="+mn-cs"/>
        </a:defRPr>
      </a:lvl1pPr>
      <a:lvl2pPr marL="1219184" indent="-406395" algn="l" defTabSz="1625579" rtl="0" eaLnBrk="1" latinLnBrk="0" hangingPunct="1">
        <a:lnSpc>
          <a:spcPct val="90000"/>
        </a:lnSpc>
        <a:spcBef>
          <a:spcPts val="889"/>
        </a:spcBef>
        <a:buFont typeface="Arial" panose="020B0604020202020204" pitchFamily="34" charset="0"/>
        <a:buChar char="•"/>
        <a:defRPr sz="4267" kern="1200">
          <a:solidFill>
            <a:schemeClr val="tx1"/>
          </a:solidFill>
          <a:latin typeface="+mn-lt"/>
          <a:ea typeface="+mn-ea"/>
          <a:cs typeface="+mn-cs"/>
        </a:defRPr>
      </a:lvl2pPr>
      <a:lvl3pPr marL="2031975" indent="-406395" algn="l" defTabSz="1625579" rtl="0" eaLnBrk="1" latinLnBrk="0" hangingPunct="1">
        <a:lnSpc>
          <a:spcPct val="90000"/>
        </a:lnSpc>
        <a:spcBef>
          <a:spcPts val="889"/>
        </a:spcBef>
        <a:buFont typeface="Arial" panose="020B0604020202020204" pitchFamily="34" charset="0"/>
        <a:buChar char="•"/>
        <a:defRPr sz="3556" kern="1200">
          <a:solidFill>
            <a:schemeClr val="tx1"/>
          </a:solidFill>
          <a:latin typeface="+mn-lt"/>
          <a:ea typeface="+mn-ea"/>
          <a:cs typeface="+mn-cs"/>
        </a:defRPr>
      </a:lvl3pPr>
      <a:lvl4pPr marL="2844765" indent="-406395" algn="l" defTabSz="1625579"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4pPr>
      <a:lvl5pPr marL="3657555" indent="-406395" algn="l" defTabSz="1625579"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5pPr>
      <a:lvl6pPr marL="4470344" indent="-406395" algn="l" defTabSz="1625579"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6pPr>
      <a:lvl7pPr marL="5283135" indent="-406395" algn="l" defTabSz="1625579"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7pPr>
      <a:lvl8pPr marL="6095924" indent="-406395" algn="l" defTabSz="1625579"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8pPr>
      <a:lvl9pPr marL="6908714" indent="-406395" algn="l" defTabSz="1625579" rtl="0" eaLnBrk="1" latinLnBrk="0" hangingPunct="1">
        <a:lnSpc>
          <a:spcPct val="90000"/>
        </a:lnSpc>
        <a:spcBef>
          <a:spcPts val="889"/>
        </a:spcBef>
        <a:buFont typeface="Arial" panose="020B0604020202020204" pitchFamily="34" charset="0"/>
        <a:buChar char="•"/>
        <a:defRPr sz="3200" kern="1200">
          <a:solidFill>
            <a:schemeClr val="tx1"/>
          </a:solidFill>
          <a:latin typeface="+mn-lt"/>
          <a:ea typeface="+mn-ea"/>
          <a:cs typeface="+mn-cs"/>
        </a:defRPr>
      </a:lvl9pPr>
    </p:bodyStyle>
    <p:otherStyle>
      <a:defPPr>
        <a:defRPr lang="en-US"/>
      </a:defPPr>
      <a:lvl1pPr marL="0" algn="l" defTabSz="1625579" rtl="0" eaLnBrk="1" latinLnBrk="0" hangingPunct="1">
        <a:defRPr sz="3200" kern="1200">
          <a:solidFill>
            <a:schemeClr val="tx1"/>
          </a:solidFill>
          <a:latin typeface="+mn-lt"/>
          <a:ea typeface="+mn-ea"/>
          <a:cs typeface="+mn-cs"/>
        </a:defRPr>
      </a:lvl1pPr>
      <a:lvl2pPr marL="812790" algn="l" defTabSz="1625579" rtl="0" eaLnBrk="1" latinLnBrk="0" hangingPunct="1">
        <a:defRPr sz="3200" kern="1200">
          <a:solidFill>
            <a:schemeClr val="tx1"/>
          </a:solidFill>
          <a:latin typeface="+mn-lt"/>
          <a:ea typeface="+mn-ea"/>
          <a:cs typeface="+mn-cs"/>
        </a:defRPr>
      </a:lvl2pPr>
      <a:lvl3pPr marL="1625579" algn="l" defTabSz="1625579" rtl="0" eaLnBrk="1" latinLnBrk="0" hangingPunct="1">
        <a:defRPr sz="3200" kern="1200">
          <a:solidFill>
            <a:schemeClr val="tx1"/>
          </a:solidFill>
          <a:latin typeface="+mn-lt"/>
          <a:ea typeface="+mn-ea"/>
          <a:cs typeface="+mn-cs"/>
        </a:defRPr>
      </a:lvl3pPr>
      <a:lvl4pPr marL="2438370" algn="l" defTabSz="1625579" rtl="0" eaLnBrk="1" latinLnBrk="0" hangingPunct="1">
        <a:defRPr sz="3200" kern="1200">
          <a:solidFill>
            <a:schemeClr val="tx1"/>
          </a:solidFill>
          <a:latin typeface="+mn-lt"/>
          <a:ea typeface="+mn-ea"/>
          <a:cs typeface="+mn-cs"/>
        </a:defRPr>
      </a:lvl4pPr>
      <a:lvl5pPr marL="3251160" algn="l" defTabSz="1625579" rtl="0" eaLnBrk="1" latinLnBrk="0" hangingPunct="1">
        <a:defRPr sz="3200" kern="1200">
          <a:solidFill>
            <a:schemeClr val="tx1"/>
          </a:solidFill>
          <a:latin typeface="+mn-lt"/>
          <a:ea typeface="+mn-ea"/>
          <a:cs typeface="+mn-cs"/>
        </a:defRPr>
      </a:lvl5pPr>
      <a:lvl6pPr marL="4063949" algn="l" defTabSz="1625579" rtl="0" eaLnBrk="1" latinLnBrk="0" hangingPunct="1">
        <a:defRPr sz="3200" kern="1200">
          <a:solidFill>
            <a:schemeClr val="tx1"/>
          </a:solidFill>
          <a:latin typeface="+mn-lt"/>
          <a:ea typeface="+mn-ea"/>
          <a:cs typeface="+mn-cs"/>
        </a:defRPr>
      </a:lvl6pPr>
      <a:lvl7pPr marL="4876739" algn="l" defTabSz="1625579" rtl="0" eaLnBrk="1" latinLnBrk="0" hangingPunct="1">
        <a:defRPr sz="3200" kern="1200">
          <a:solidFill>
            <a:schemeClr val="tx1"/>
          </a:solidFill>
          <a:latin typeface="+mn-lt"/>
          <a:ea typeface="+mn-ea"/>
          <a:cs typeface="+mn-cs"/>
        </a:defRPr>
      </a:lvl7pPr>
      <a:lvl8pPr marL="5689528" algn="l" defTabSz="1625579" rtl="0" eaLnBrk="1" latinLnBrk="0" hangingPunct="1">
        <a:defRPr sz="3200" kern="1200">
          <a:solidFill>
            <a:schemeClr val="tx1"/>
          </a:solidFill>
          <a:latin typeface="+mn-lt"/>
          <a:ea typeface="+mn-ea"/>
          <a:cs typeface="+mn-cs"/>
        </a:defRPr>
      </a:lvl8pPr>
      <a:lvl9pPr marL="6502319" algn="l" defTabSz="1625579"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5.png"/><Relationship Id="rId4" Type="http://schemas.openxmlformats.org/officeDocument/2006/relationships/notesSlide" Target="../notesSlides/notesSlide5.xml"/><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1">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6256001" cy="1219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DB2846E-599F-E91C-F275-30B7E3594958}"/>
              </a:ext>
            </a:extLst>
          </p:cNvPr>
          <p:cNvPicPr>
            <a:picLocks noChangeAspect="1"/>
          </p:cNvPicPr>
          <p:nvPr/>
        </p:nvPicPr>
        <p:blipFill>
          <a:blip r:embed="rId5"/>
          <a:stretch>
            <a:fillRect/>
          </a:stretch>
        </p:blipFill>
        <p:spPr>
          <a:xfrm>
            <a:off x="10704589" y="3831475"/>
            <a:ext cx="5059680" cy="1619099"/>
          </a:xfrm>
          <a:prstGeom prst="rect">
            <a:avLst/>
          </a:prstGeom>
        </p:spPr>
      </p:pic>
      <p:pic>
        <p:nvPicPr>
          <p:cNvPr id="6" name="Picture 5">
            <a:extLst>
              <a:ext uri="{FF2B5EF4-FFF2-40B4-BE49-F238E27FC236}">
                <a16:creationId xmlns:a16="http://schemas.microsoft.com/office/drawing/2014/main" id="{47C8DF59-E329-CDF6-D5D1-9C48632CC185}"/>
              </a:ext>
            </a:extLst>
          </p:cNvPr>
          <p:cNvPicPr>
            <a:picLocks noChangeAspect="1"/>
          </p:cNvPicPr>
          <p:nvPr/>
        </p:nvPicPr>
        <p:blipFill>
          <a:blip r:embed="rId6"/>
          <a:stretch>
            <a:fillRect/>
          </a:stretch>
        </p:blipFill>
        <p:spPr>
          <a:xfrm>
            <a:off x="9155340" y="9608501"/>
            <a:ext cx="6449567" cy="1765952"/>
          </a:xfrm>
          <a:prstGeom prst="rect">
            <a:avLst/>
          </a:prstGeom>
        </p:spPr>
      </p:pic>
      <p:sp>
        <p:nvSpPr>
          <p:cNvPr id="19" name="Freeform: Shape 13">
            <a:extLst>
              <a:ext uri="{FF2B5EF4-FFF2-40B4-BE49-F238E27FC236}">
                <a16:creationId xmlns:a16="http://schemas.microsoft.com/office/drawing/2014/main" id="{AB8B8498-A488-40AF-99EB-F622ED9AD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847"/>
            <a:ext cx="11862381" cy="12192849"/>
          </a:xfrm>
          <a:custGeom>
            <a:avLst/>
            <a:gdLst>
              <a:gd name="connsiteX0" fmla="*/ 1472231 w 8896786"/>
              <a:gd name="connsiteY0" fmla="*/ 6858478 h 6858478"/>
              <a:gd name="connsiteX1" fmla="*/ 8896786 w 8896786"/>
              <a:gd name="connsiteY1" fmla="*/ 6858478 h 6858478"/>
              <a:gd name="connsiteX2" fmla="*/ 5720411 w 8896786"/>
              <a:gd name="connsiteY2" fmla="*/ 0 h 6858478"/>
              <a:gd name="connsiteX3" fmla="*/ 5714834 w 8896786"/>
              <a:gd name="connsiteY3" fmla="*/ 0 h 6858478"/>
              <a:gd name="connsiteX4" fmla="*/ 4648606 w 8896786"/>
              <a:gd name="connsiteY4" fmla="*/ 0 h 6858478"/>
              <a:gd name="connsiteX5" fmla="*/ 0 w 8896786"/>
              <a:gd name="connsiteY5" fmla="*/ 0 h 6858478"/>
              <a:gd name="connsiteX6" fmla="*/ 0 w 8896786"/>
              <a:gd name="connsiteY6" fmla="*/ 6857915 h 6858478"/>
              <a:gd name="connsiteX7" fmla="*/ 1472491 w 8896786"/>
              <a:gd name="connsiteY7" fmla="*/ 6857915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6786" h="6858478">
                <a:moveTo>
                  <a:pt x="1472231" y="6858478"/>
                </a:moveTo>
                <a:lnTo>
                  <a:pt x="8896786" y="6858478"/>
                </a:lnTo>
                <a:lnTo>
                  <a:pt x="5720411" y="0"/>
                </a:lnTo>
                <a:lnTo>
                  <a:pt x="5714834" y="0"/>
                </a:lnTo>
                <a:lnTo>
                  <a:pt x="4648606" y="0"/>
                </a:lnTo>
                <a:lnTo>
                  <a:pt x="0" y="0"/>
                </a:lnTo>
                <a:lnTo>
                  <a:pt x="0" y="6857915"/>
                </a:lnTo>
                <a:lnTo>
                  <a:pt x="1472491" y="6857915"/>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endParaRPr lang="en-US">
              <a:solidFill>
                <a:prstClr val="white"/>
              </a:solidFill>
              <a:latin typeface="Calibri" panose="020F0502020204030204"/>
            </a:endParaRPr>
          </a:p>
        </p:txBody>
      </p:sp>
      <p:sp>
        <p:nvSpPr>
          <p:cNvPr id="20" name="Freeform: Shape 15">
            <a:extLst>
              <a:ext uri="{FF2B5EF4-FFF2-40B4-BE49-F238E27FC236}">
                <a16:creationId xmlns:a16="http://schemas.microsoft.com/office/drawing/2014/main" id="{2F033D07-FE42-4E5C-A00A-FFE1D42C0F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851"/>
            <a:ext cx="10794998" cy="12192851"/>
          </a:xfrm>
          <a:custGeom>
            <a:avLst/>
            <a:gdLst>
              <a:gd name="connsiteX0" fmla="*/ 0 w 8096249"/>
              <a:gd name="connsiteY0" fmla="*/ 6858479 h 6858479"/>
              <a:gd name="connsiteX1" fmla="*/ 2130297 w 8096249"/>
              <a:gd name="connsiteY1" fmla="*/ 6858479 h 6858479"/>
              <a:gd name="connsiteX2" fmla="*/ 2130297 w 8096249"/>
              <a:gd name="connsiteY2" fmla="*/ 6858478 h 6858479"/>
              <a:gd name="connsiteX3" fmla="*/ 8096249 w 8096249"/>
              <a:gd name="connsiteY3" fmla="*/ 6858478 h 6858479"/>
              <a:gd name="connsiteX4" fmla="*/ 4919874 w 8096249"/>
              <a:gd name="connsiteY4" fmla="*/ 0 h 6858479"/>
              <a:gd name="connsiteX5" fmla="*/ 4914297 w 8096249"/>
              <a:gd name="connsiteY5" fmla="*/ 0 h 6858479"/>
              <a:gd name="connsiteX6" fmla="*/ 3848069 w 8096249"/>
              <a:gd name="connsiteY6" fmla="*/ 0 h 6858479"/>
              <a:gd name="connsiteX7" fmla="*/ 18197 w 8096249"/>
              <a:gd name="connsiteY7" fmla="*/ 0 h 6858479"/>
              <a:gd name="connsiteX8" fmla="*/ 18197 w 8096249"/>
              <a:gd name="connsiteY8" fmla="*/ 479 h 6858479"/>
              <a:gd name="connsiteX9" fmla="*/ 0 w 8096249"/>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49" h="6858479">
                <a:moveTo>
                  <a:pt x="0" y="6858479"/>
                </a:moveTo>
                <a:lnTo>
                  <a:pt x="2130297" y="6858479"/>
                </a:lnTo>
                <a:lnTo>
                  <a:pt x="2130297" y="6858478"/>
                </a:lnTo>
                <a:lnTo>
                  <a:pt x="8096249" y="6858478"/>
                </a:lnTo>
                <a:lnTo>
                  <a:pt x="4919874" y="0"/>
                </a:lnTo>
                <a:lnTo>
                  <a:pt x="4914297" y="0"/>
                </a:lnTo>
                <a:lnTo>
                  <a:pt x="3848069" y="0"/>
                </a:lnTo>
                <a:lnTo>
                  <a:pt x="18197" y="0"/>
                </a:lnTo>
                <a:lnTo>
                  <a:pt x="18197" y="479"/>
                </a:lnTo>
                <a:lnTo>
                  <a:pt x="0"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FE3D7F28-C7D3-D6C0-50C7-98F90F462E49}"/>
              </a:ext>
            </a:extLst>
          </p:cNvPr>
          <p:cNvSpPr>
            <a:spLocks noGrp="1"/>
          </p:cNvSpPr>
          <p:nvPr>
            <p:ph type="ctrTitle"/>
          </p:nvPr>
        </p:nvSpPr>
        <p:spPr>
          <a:xfrm>
            <a:off x="1072896" y="737947"/>
            <a:ext cx="7059168" cy="5462016"/>
          </a:xfrm>
        </p:spPr>
        <p:txBody>
          <a:bodyPr anchor="b">
            <a:normAutofit/>
          </a:bodyPr>
          <a:lstStyle/>
          <a:p>
            <a:pPr algn="l"/>
            <a:r>
              <a:rPr lang="en-GB" sz="8400" b="1" dirty="0"/>
              <a:t>Philomena</a:t>
            </a:r>
            <a:br>
              <a:rPr lang="en-GB" sz="8400" b="1" dirty="0"/>
            </a:br>
            <a:r>
              <a:rPr lang="en-GB" sz="8400" b="1" dirty="0"/>
              <a:t>Protocol</a:t>
            </a:r>
          </a:p>
        </p:txBody>
      </p:sp>
      <p:sp>
        <p:nvSpPr>
          <p:cNvPr id="3" name="Subtitle 2">
            <a:extLst>
              <a:ext uri="{FF2B5EF4-FFF2-40B4-BE49-F238E27FC236}">
                <a16:creationId xmlns:a16="http://schemas.microsoft.com/office/drawing/2014/main" id="{CA91E51A-42A0-C477-EF57-94CAD66BB647}"/>
              </a:ext>
            </a:extLst>
          </p:cNvPr>
          <p:cNvSpPr>
            <a:spLocks noGrp="1"/>
          </p:cNvSpPr>
          <p:nvPr>
            <p:ph type="subTitle" idx="1"/>
          </p:nvPr>
        </p:nvSpPr>
        <p:spPr>
          <a:xfrm>
            <a:off x="1072898" y="6460061"/>
            <a:ext cx="5556501" cy="2054267"/>
          </a:xfrm>
        </p:spPr>
        <p:txBody>
          <a:bodyPr anchor="t">
            <a:normAutofit/>
          </a:bodyPr>
          <a:lstStyle/>
          <a:p>
            <a:pPr algn="l"/>
            <a:endParaRPr lang="en-GB" sz="3100"/>
          </a:p>
        </p:txBody>
      </p:sp>
      <p:pic>
        <p:nvPicPr>
          <p:cNvPr id="5" name="Picture 4">
            <a:extLst>
              <a:ext uri="{FF2B5EF4-FFF2-40B4-BE49-F238E27FC236}">
                <a16:creationId xmlns:a16="http://schemas.microsoft.com/office/drawing/2014/main" id="{0F62517D-B5B1-2E06-C89D-BEE4EBE87905}"/>
              </a:ext>
            </a:extLst>
          </p:cNvPr>
          <p:cNvPicPr>
            <a:picLocks noChangeAspect="1"/>
          </p:cNvPicPr>
          <p:nvPr/>
        </p:nvPicPr>
        <p:blipFill>
          <a:blip r:embed="rId7"/>
          <a:stretch>
            <a:fillRect/>
          </a:stretch>
        </p:blipFill>
        <p:spPr>
          <a:xfrm>
            <a:off x="10106285" y="6268119"/>
            <a:ext cx="5657984" cy="2438144"/>
          </a:xfrm>
          <a:prstGeom prst="rect">
            <a:avLst/>
          </a:prstGeom>
        </p:spPr>
      </p:pic>
      <p:pic>
        <p:nvPicPr>
          <p:cNvPr id="7" name="Picture 6">
            <a:extLst>
              <a:ext uri="{FF2B5EF4-FFF2-40B4-BE49-F238E27FC236}">
                <a16:creationId xmlns:a16="http://schemas.microsoft.com/office/drawing/2014/main" id="{4954FB66-4B11-F6E9-D093-274DAE644DE5}"/>
              </a:ext>
            </a:extLst>
          </p:cNvPr>
          <p:cNvPicPr>
            <a:picLocks noChangeAspect="1"/>
          </p:cNvPicPr>
          <p:nvPr/>
        </p:nvPicPr>
        <p:blipFill>
          <a:blip r:embed="rId8"/>
          <a:stretch>
            <a:fillRect/>
          </a:stretch>
        </p:blipFill>
        <p:spPr>
          <a:xfrm>
            <a:off x="12208010" y="666499"/>
            <a:ext cx="3210635" cy="2467563"/>
          </a:xfrm>
          <a:prstGeom prst="rect">
            <a:avLst/>
          </a:prstGeom>
        </p:spPr>
      </p:pic>
      <p:pic>
        <p:nvPicPr>
          <p:cNvPr id="8" name="1">
            <a:hlinkClick r:id="" action="ppaction://media"/>
            <a:extLst>
              <a:ext uri="{FF2B5EF4-FFF2-40B4-BE49-F238E27FC236}">
                <a16:creationId xmlns:a16="http://schemas.microsoft.com/office/drawing/2014/main" id="{1D6143C2-985F-1C2C-A9AF-A284F4E66D5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4600209" y="11374453"/>
            <a:ext cx="487363" cy="487363"/>
          </a:xfrm>
          <a:prstGeom prst="rect">
            <a:avLst/>
          </a:prstGeom>
        </p:spPr>
      </p:pic>
    </p:spTree>
    <p:extLst>
      <p:ext uri="{BB962C8B-B14F-4D97-AF65-F5344CB8AC3E}">
        <p14:creationId xmlns:p14="http://schemas.microsoft.com/office/powerpoint/2010/main" val="623116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9000"/>
    </mc:Choice>
    <mc:Fallback xmlns="">
      <p:transition spd="slow"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3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573FB6-F83E-63C7-2BA1-54B1A507083C}"/>
              </a:ext>
            </a:extLst>
          </p:cNvPr>
          <p:cNvPicPr>
            <a:picLocks noChangeAspect="1"/>
          </p:cNvPicPr>
          <p:nvPr/>
        </p:nvPicPr>
        <p:blipFill>
          <a:blip r:embed="rId5"/>
          <a:stretch>
            <a:fillRect/>
          </a:stretch>
        </p:blipFill>
        <p:spPr>
          <a:xfrm>
            <a:off x="3824489" y="0"/>
            <a:ext cx="8607027" cy="12192000"/>
          </a:xfrm>
          <a:prstGeom prst="rect">
            <a:avLst/>
          </a:prstGeom>
        </p:spPr>
      </p:pic>
      <p:pic>
        <p:nvPicPr>
          <p:cNvPr id="2" name="slide 10">
            <a:hlinkClick r:id="" action="ppaction://media"/>
            <a:extLst>
              <a:ext uri="{FF2B5EF4-FFF2-40B4-BE49-F238E27FC236}">
                <a16:creationId xmlns:a16="http://schemas.microsoft.com/office/drawing/2014/main" id="{98C342C9-DC77-1864-CF13-0E802CB2E6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317171" y="11214833"/>
            <a:ext cx="487363" cy="487363"/>
          </a:xfrm>
          <a:prstGeom prst="rect">
            <a:avLst/>
          </a:prstGeom>
        </p:spPr>
      </p:pic>
    </p:spTree>
    <p:extLst>
      <p:ext uri="{BB962C8B-B14F-4D97-AF65-F5344CB8AC3E}">
        <p14:creationId xmlns:p14="http://schemas.microsoft.com/office/powerpoint/2010/main" val="3623902675"/>
      </p:ext>
    </p:extLst>
  </p:cSld>
  <p:clrMapOvr>
    <a:masterClrMapping/>
  </p:clrMapOvr>
  <mc:AlternateContent xmlns:mc="http://schemas.openxmlformats.org/markup-compatibility/2006" xmlns:p14="http://schemas.microsoft.com/office/powerpoint/2010/main">
    <mc:Choice Requires="p14">
      <p:transition spd="slow" p14:dur="2000" advTm="9000"/>
    </mc:Choice>
    <mc:Fallback xmlns="">
      <p:transition spd="slow"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1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1775B0-EC21-3795-571B-E830EFEDEAA8}"/>
              </a:ext>
            </a:extLst>
          </p:cNvPr>
          <p:cNvPicPr>
            <a:picLocks noChangeAspect="1"/>
          </p:cNvPicPr>
          <p:nvPr/>
        </p:nvPicPr>
        <p:blipFill>
          <a:blip r:embed="rId5"/>
          <a:stretch>
            <a:fillRect/>
          </a:stretch>
        </p:blipFill>
        <p:spPr>
          <a:xfrm>
            <a:off x="3821296" y="0"/>
            <a:ext cx="8613408" cy="12192000"/>
          </a:xfrm>
          <a:prstGeom prst="rect">
            <a:avLst/>
          </a:prstGeom>
        </p:spPr>
      </p:pic>
      <p:pic>
        <p:nvPicPr>
          <p:cNvPr id="2" name="slide 11">
            <a:hlinkClick r:id="" action="ppaction://media"/>
            <a:extLst>
              <a:ext uri="{FF2B5EF4-FFF2-40B4-BE49-F238E27FC236}">
                <a16:creationId xmlns:a16="http://schemas.microsoft.com/office/drawing/2014/main" id="{26103B08-6301-C066-5BDA-5169814ED8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265210" y="11391471"/>
            <a:ext cx="487363" cy="487363"/>
          </a:xfrm>
          <a:prstGeom prst="rect">
            <a:avLst/>
          </a:prstGeom>
        </p:spPr>
      </p:pic>
    </p:spTree>
    <p:extLst>
      <p:ext uri="{BB962C8B-B14F-4D97-AF65-F5344CB8AC3E}">
        <p14:creationId xmlns:p14="http://schemas.microsoft.com/office/powerpoint/2010/main" val="242894126"/>
      </p:ext>
    </p:extLst>
  </p:cSld>
  <p:clrMapOvr>
    <a:masterClrMapping/>
  </p:clrMapOvr>
  <mc:AlternateContent xmlns:mc="http://schemas.openxmlformats.org/markup-compatibility/2006" xmlns:p14="http://schemas.microsoft.com/office/powerpoint/2010/main">
    <mc:Choice Requires="p14">
      <p:transition spd="slow" p14:dur="2000" advTm="9000"/>
    </mc:Choice>
    <mc:Fallback xmlns="">
      <p:transition spd="slow"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2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F79217-63A2-621E-E135-E4D465AE7313}"/>
              </a:ext>
            </a:extLst>
          </p:cNvPr>
          <p:cNvPicPr>
            <a:picLocks noChangeAspect="1"/>
          </p:cNvPicPr>
          <p:nvPr/>
        </p:nvPicPr>
        <p:blipFill>
          <a:blip r:embed="rId5"/>
          <a:stretch>
            <a:fillRect/>
          </a:stretch>
        </p:blipFill>
        <p:spPr>
          <a:xfrm>
            <a:off x="-389302" y="104742"/>
            <a:ext cx="16701118" cy="11747934"/>
          </a:xfrm>
          <a:prstGeom prst="rect">
            <a:avLst/>
          </a:prstGeom>
        </p:spPr>
      </p:pic>
      <p:pic>
        <p:nvPicPr>
          <p:cNvPr id="2" name="slide 12">
            <a:hlinkClick r:id="" action="ppaction://media"/>
            <a:extLst>
              <a:ext uri="{FF2B5EF4-FFF2-40B4-BE49-F238E27FC236}">
                <a16:creationId xmlns:a16="http://schemas.microsoft.com/office/drawing/2014/main" id="{234B9C46-124C-6A11-E605-E64C5FCEC6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196402" y="10652125"/>
            <a:ext cx="487363" cy="487363"/>
          </a:xfrm>
          <a:prstGeom prst="rect">
            <a:avLst/>
          </a:prstGeom>
        </p:spPr>
      </p:pic>
    </p:spTree>
    <p:extLst>
      <p:ext uri="{BB962C8B-B14F-4D97-AF65-F5344CB8AC3E}">
        <p14:creationId xmlns:p14="http://schemas.microsoft.com/office/powerpoint/2010/main" val="1810273473"/>
      </p:ext>
    </p:extLst>
  </p:cSld>
  <p:clrMapOvr>
    <a:masterClrMapping/>
  </p:clrMapOvr>
  <mc:AlternateContent xmlns:mc="http://schemas.openxmlformats.org/markup-compatibility/2006" xmlns:p14="http://schemas.microsoft.com/office/powerpoint/2010/main">
    <mc:Choice Requires="p14">
      <p:transition spd="slow" p14:dur="2000" advTm="9000"/>
    </mc:Choice>
    <mc:Fallback xmlns="">
      <p:transition spd="slow"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0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A5CE6C-3300-DAA5-CA55-50F15593956A}"/>
              </a:ext>
            </a:extLst>
          </p:cNvPr>
          <p:cNvPicPr>
            <a:picLocks noChangeAspect="1"/>
          </p:cNvPicPr>
          <p:nvPr/>
        </p:nvPicPr>
        <p:blipFill>
          <a:blip r:embed="rId5"/>
          <a:stretch>
            <a:fillRect/>
          </a:stretch>
        </p:blipFill>
        <p:spPr>
          <a:xfrm>
            <a:off x="-420867" y="42364"/>
            <a:ext cx="16945820" cy="11999705"/>
          </a:xfrm>
          <a:prstGeom prst="rect">
            <a:avLst/>
          </a:prstGeom>
        </p:spPr>
      </p:pic>
      <p:pic>
        <p:nvPicPr>
          <p:cNvPr id="2" name="slide 13">
            <a:hlinkClick r:id="" action="ppaction://media"/>
            <a:extLst>
              <a:ext uri="{FF2B5EF4-FFF2-40B4-BE49-F238E27FC236}">
                <a16:creationId xmlns:a16="http://schemas.microsoft.com/office/drawing/2014/main" id="{B8BBF998-3E9B-9702-74B0-821E10966D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915048" y="10423525"/>
            <a:ext cx="487363" cy="487363"/>
          </a:xfrm>
          <a:prstGeom prst="rect">
            <a:avLst/>
          </a:prstGeom>
        </p:spPr>
      </p:pic>
    </p:spTree>
    <p:extLst>
      <p:ext uri="{BB962C8B-B14F-4D97-AF65-F5344CB8AC3E}">
        <p14:creationId xmlns:p14="http://schemas.microsoft.com/office/powerpoint/2010/main" val="3142198645"/>
      </p:ext>
    </p:extLst>
  </p:cSld>
  <p:clrMapOvr>
    <a:masterClrMapping/>
  </p:clrMapOvr>
  <mc:AlternateContent xmlns:mc="http://schemas.openxmlformats.org/markup-compatibility/2006" xmlns:p14="http://schemas.microsoft.com/office/powerpoint/2010/main">
    <mc:Choice Requires="p14">
      <p:transition spd="slow" p14:dur="2000" advTm="9000"/>
    </mc:Choice>
    <mc:Fallback xmlns="">
      <p:transition spd="slow"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1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32" y="0"/>
            <a:ext cx="16251936" cy="1219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78880" cy="12192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79108" cy="12192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B35ECE-BBA5-7CDB-EDD5-F7FE50FF2827}"/>
              </a:ext>
            </a:extLst>
          </p:cNvPr>
          <p:cNvSpPr>
            <a:spLocks noGrp="1"/>
          </p:cNvSpPr>
          <p:nvPr>
            <p:ph type="title"/>
          </p:nvPr>
        </p:nvSpPr>
        <p:spPr>
          <a:xfrm>
            <a:off x="881149" y="1137920"/>
            <a:ext cx="4568675" cy="9347200"/>
          </a:xfrm>
        </p:spPr>
        <p:txBody>
          <a:bodyPr>
            <a:normAutofit/>
          </a:bodyPr>
          <a:lstStyle/>
          <a:p>
            <a:br>
              <a:rPr lang="en-US" sz="8000" b="1" u="sng" kern="1200" dirty="0">
                <a:solidFill>
                  <a:srgbClr val="FFFFFF"/>
                </a:solidFill>
                <a:latin typeface="+mj-lt"/>
                <a:ea typeface="+mj-ea"/>
                <a:cs typeface="+mj-cs"/>
              </a:rPr>
            </a:br>
            <a:endParaRPr lang="en-GB" dirty="0">
              <a:solidFill>
                <a:schemeClr val="bg1"/>
              </a:solidFill>
            </a:endParaRPr>
          </a:p>
        </p:txBody>
      </p:sp>
      <p:sp>
        <p:nvSpPr>
          <p:cNvPr id="3" name="Content Placeholder 2">
            <a:extLst>
              <a:ext uri="{FF2B5EF4-FFF2-40B4-BE49-F238E27FC236}">
                <a16:creationId xmlns:a16="http://schemas.microsoft.com/office/drawing/2014/main" id="{D2D9F29B-0B07-B420-CB58-41248286BF16}"/>
              </a:ext>
            </a:extLst>
          </p:cNvPr>
          <p:cNvSpPr>
            <a:spLocks noGrp="1"/>
          </p:cNvSpPr>
          <p:nvPr>
            <p:ph idx="1"/>
          </p:nvPr>
        </p:nvSpPr>
        <p:spPr>
          <a:xfrm>
            <a:off x="7249988" y="166255"/>
            <a:ext cx="8032872" cy="11859490"/>
          </a:xfrm>
        </p:spPr>
        <p:txBody>
          <a:bodyPr anchor="ctr">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07994"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i="0" u="none" strike="noStrike" kern="1200" cap="none" spc="0" normalizeH="0" baseline="0" noProof="0" dirty="0">
                <a:ln>
                  <a:noFill/>
                </a:ln>
                <a:solidFill>
                  <a:prstClr val="black"/>
                </a:solidFill>
                <a:effectLst/>
                <a:uLnTx/>
                <a:uFillTx/>
                <a:ea typeface="+mn-ea"/>
                <a:cs typeface="+mn-cs"/>
              </a:rPr>
              <a:t>Caller completes Philomena Paperwork and enquiries, </a:t>
            </a:r>
            <a:r>
              <a:rPr lang="en-US" sz="3200" dirty="0" err="1">
                <a:solidFill>
                  <a:prstClr val="black"/>
                </a:solidFill>
              </a:rPr>
              <a:t>ie</a:t>
            </a:r>
            <a:r>
              <a:rPr lang="en-US" sz="3200" dirty="0">
                <a:solidFill>
                  <a:prstClr val="black"/>
                </a:solidFill>
              </a:rPr>
              <a:t>: </a:t>
            </a:r>
            <a:r>
              <a:rPr kumimoji="0" lang="en-US" sz="3200" i="0" u="none" strike="noStrike" kern="1200" cap="none" spc="0" normalizeH="0" baseline="0" noProof="0" dirty="0">
                <a:ln>
                  <a:noFill/>
                </a:ln>
                <a:solidFill>
                  <a:prstClr val="black"/>
                </a:solidFill>
                <a:effectLst/>
                <a:uLnTx/>
                <a:uFillTx/>
                <a:ea typeface="+mn-ea"/>
                <a:cs typeface="+mn-cs"/>
              </a:rPr>
              <a:t>calls and searches carried out </a:t>
            </a:r>
          </a:p>
          <a:p>
            <a:pPr marL="507994"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i="0" u="none" strike="noStrike" kern="1200" cap="none" spc="0" normalizeH="0" baseline="0" noProof="0" dirty="0">
                <a:ln>
                  <a:noFill/>
                </a:ln>
                <a:solidFill>
                  <a:prstClr val="black"/>
                </a:solidFill>
                <a:effectLst/>
                <a:uLnTx/>
                <a:uFillTx/>
                <a:ea typeface="+mn-ea"/>
                <a:cs typeface="+mn-cs"/>
              </a:rPr>
              <a:t>Police contact – report of missing child</a:t>
            </a:r>
          </a:p>
          <a:p>
            <a:pPr marL="507994"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i="0" u="none" strike="noStrike" kern="1200" cap="none" spc="0" normalizeH="0" baseline="0" noProof="0" dirty="0">
                <a:ln>
                  <a:noFill/>
                </a:ln>
                <a:solidFill>
                  <a:prstClr val="black"/>
                </a:solidFill>
                <a:effectLst/>
                <a:uLnTx/>
                <a:uFillTx/>
                <a:ea typeface="+mn-ea"/>
                <a:cs typeface="+mn-cs"/>
              </a:rPr>
              <a:t>Police visit address and carry out any further enquiries and search address. </a:t>
            </a:r>
          </a:p>
          <a:p>
            <a:pPr marL="507994"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i="0" u="none" strike="noStrike" kern="1200" cap="none" spc="0" normalizeH="0" baseline="0" noProof="0" dirty="0">
                <a:ln>
                  <a:noFill/>
                </a:ln>
                <a:solidFill>
                  <a:prstClr val="black"/>
                </a:solidFill>
                <a:effectLst/>
                <a:uLnTx/>
                <a:uFillTx/>
                <a:ea typeface="+mn-ea"/>
                <a:cs typeface="+mn-cs"/>
              </a:rPr>
              <a:t>Caller and police to agree joint actions from the Locations/associate's form</a:t>
            </a:r>
          </a:p>
          <a:p>
            <a:pPr marL="507994"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i="0" u="none" strike="noStrike" kern="1200" cap="none" spc="0" normalizeH="0" baseline="0" noProof="0" dirty="0">
                <a:ln>
                  <a:noFill/>
                </a:ln>
                <a:solidFill>
                  <a:prstClr val="black"/>
                </a:solidFill>
                <a:effectLst/>
                <a:uLnTx/>
                <a:uFillTx/>
                <a:ea typeface="+mn-ea"/>
                <a:cs typeface="+mn-cs"/>
              </a:rPr>
              <a:t>Caller to print and hand paperwork to Police (please make sure this happens)</a:t>
            </a:r>
          </a:p>
          <a:p>
            <a:pPr marL="507994"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i="0" u="none" strike="noStrike" kern="1200" cap="none" spc="0" normalizeH="0" baseline="0" noProof="0" dirty="0">
                <a:ln>
                  <a:noFill/>
                </a:ln>
                <a:solidFill>
                  <a:prstClr val="black"/>
                </a:solidFill>
                <a:effectLst/>
                <a:uLnTx/>
                <a:uFillTx/>
                <a:ea typeface="+mn-ea"/>
                <a:cs typeface="+mn-cs"/>
              </a:rPr>
              <a:t>Clear communication and documentation between staff and police will ensure minimum duplication and ensure maximum resources are utilised to the necessary areas in order to locate the missing </a:t>
            </a:r>
            <a:r>
              <a:rPr lang="en-US" sz="3200" dirty="0">
                <a:solidFill>
                  <a:prstClr val="black"/>
                </a:solidFill>
              </a:rPr>
              <a:t>Child</a:t>
            </a:r>
            <a:r>
              <a:rPr kumimoji="0" lang="en-US" sz="3200" i="0" u="none" strike="noStrike" kern="1200" cap="none" spc="0" normalizeH="0" baseline="0" noProof="0" dirty="0">
                <a:ln>
                  <a:noFill/>
                </a:ln>
                <a:solidFill>
                  <a:prstClr val="black"/>
                </a:solidFill>
                <a:effectLst/>
                <a:uLnTx/>
                <a:uFillTx/>
                <a:ea typeface="+mn-ea"/>
                <a:cs typeface="+mn-cs"/>
              </a:rPr>
              <a:t> as soon as possible.</a:t>
            </a:r>
          </a:p>
          <a:p>
            <a:pPr marL="279394" marR="0" lvl="0" indent="0" algn="l" defTabSz="914400" rtl="0" eaLnBrk="1" fontAlgn="auto" latinLnBrk="0" hangingPunct="1">
              <a:lnSpc>
                <a:spcPct val="90000"/>
              </a:lnSpc>
              <a:spcBef>
                <a:spcPts val="0"/>
              </a:spcBef>
              <a:spcAft>
                <a:spcPts val="600"/>
              </a:spcAft>
              <a:buClrTx/>
              <a:buSzTx/>
              <a:buNone/>
              <a:tabLst/>
              <a:defRPr/>
            </a:pPr>
            <a:r>
              <a:rPr kumimoji="0" lang="en-US" sz="3200" i="0" u="none" strike="noStrike" kern="1200" cap="none" spc="0" normalizeH="0" baseline="0" noProof="0" dirty="0">
                <a:ln>
                  <a:noFill/>
                </a:ln>
                <a:solidFill>
                  <a:prstClr val="black"/>
                </a:solidFill>
                <a:effectLst/>
                <a:uLnTx/>
                <a:uFillTx/>
                <a:ea typeface="+mn-ea"/>
                <a:cs typeface="+mn-cs"/>
              </a:rPr>
              <a:t> </a:t>
            </a:r>
          </a:p>
          <a:p>
            <a:pPr marL="507994"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i="0" u="none" strike="noStrike" kern="1200" cap="none" spc="0" normalizeH="0" baseline="0" noProof="0" dirty="0">
                <a:ln>
                  <a:noFill/>
                </a:ln>
                <a:solidFill>
                  <a:prstClr val="black"/>
                </a:solidFill>
                <a:effectLst/>
                <a:uLnTx/>
                <a:uFillTx/>
                <a:ea typeface="+mn-ea"/>
                <a:cs typeface="+mn-cs"/>
              </a:rPr>
              <a:t>If there are any issues around communication, please feed that back to the missing team/ERASE</a:t>
            </a:r>
          </a:p>
          <a:p>
            <a:endParaRPr lang="en-GB" sz="3700" dirty="0"/>
          </a:p>
        </p:txBody>
      </p:sp>
      <p:sp>
        <p:nvSpPr>
          <p:cNvPr id="5" name="TextBox 4">
            <a:extLst>
              <a:ext uri="{FF2B5EF4-FFF2-40B4-BE49-F238E27FC236}">
                <a16:creationId xmlns:a16="http://schemas.microsoft.com/office/drawing/2014/main" id="{B49BEF84-E13F-7640-E260-82B67381DADA}"/>
              </a:ext>
            </a:extLst>
          </p:cNvPr>
          <p:cNvSpPr txBox="1"/>
          <p:nvPr/>
        </p:nvSpPr>
        <p:spPr>
          <a:xfrm>
            <a:off x="1308977" y="4123113"/>
            <a:ext cx="4376928" cy="2308324"/>
          </a:xfrm>
          <a:prstGeom prst="rect">
            <a:avLst/>
          </a:prstGeom>
          <a:noFill/>
        </p:spPr>
        <p:txBody>
          <a:bodyPr wrap="square" rtlCol="0">
            <a:spAutoFit/>
          </a:bodyPr>
          <a:lstStyle/>
          <a:p>
            <a:r>
              <a:rPr lang="en-GB" sz="7200" b="1" dirty="0">
                <a:solidFill>
                  <a:schemeClr val="bg1"/>
                </a:solidFill>
              </a:rPr>
              <a:t>What is expected?</a:t>
            </a:r>
          </a:p>
        </p:txBody>
      </p:sp>
      <p:pic>
        <p:nvPicPr>
          <p:cNvPr id="4" name="slide 13">
            <a:hlinkClick r:id="" action="ppaction://media"/>
            <a:extLst>
              <a:ext uri="{FF2B5EF4-FFF2-40B4-BE49-F238E27FC236}">
                <a16:creationId xmlns:a16="http://schemas.microsoft.com/office/drawing/2014/main" id="{2F5B4473-4892-5F17-AA4C-A3686B5CB0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196402" y="10898309"/>
            <a:ext cx="487363" cy="487363"/>
          </a:xfrm>
          <a:prstGeom prst="rect">
            <a:avLst/>
          </a:prstGeom>
        </p:spPr>
      </p:pic>
    </p:spTree>
    <p:extLst>
      <p:ext uri="{BB962C8B-B14F-4D97-AF65-F5344CB8AC3E}">
        <p14:creationId xmlns:p14="http://schemas.microsoft.com/office/powerpoint/2010/main" val="1021891296"/>
      </p:ext>
    </p:extLst>
  </p:cSld>
  <p:clrMapOvr>
    <a:masterClrMapping/>
  </p:clrMapOvr>
  <mc:AlternateContent xmlns:mc="http://schemas.openxmlformats.org/markup-compatibility/2006" xmlns:p14="http://schemas.microsoft.com/office/powerpoint/2010/main">
    <mc:Choice Requires="p14">
      <p:transition spd="slow" p14:dur="2000" advTm="9000"/>
    </mc:Choice>
    <mc:Fallback xmlns="">
      <p:transition spd="slow"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7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32" y="0"/>
            <a:ext cx="16251936" cy="1219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78880" cy="12192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79108" cy="12192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AA6CC12-9518-3089-3A51-D4E86E7CBEBB}"/>
              </a:ext>
            </a:extLst>
          </p:cNvPr>
          <p:cNvSpPr>
            <a:spLocks noGrp="1"/>
          </p:cNvSpPr>
          <p:nvPr>
            <p:ph type="title"/>
          </p:nvPr>
        </p:nvSpPr>
        <p:spPr>
          <a:xfrm>
            <a:off x="1072896" y="1137920"/>
            <a:ext cx="4376928" cy="9347200"/>
          </a:xfrm>
        </p:spPr>
        <p:txBody>
          <a:bodyPr>
            <a:normAutofit/>
          </a:bodyPr>
          <a:lstStyle/>
          <a:p>
            <a:r>
              <a:rPr lang="en-US" sz="8000" b="1" dirty="0">
                <a:solidFill>
                  <a:srgbClr val="FFFFFF"/>
                </a:solidFill>
                <a:latin typeface="+mj-lt"/>
                <a:ea typeface="+mj-ea"/>
                <a:cs typeface="+mj-cs"/>
              </a:rPr>
              <a:t>How will it work?</a:t>
            </a:r>
            <a:br>
              <a:rPr lang="en-US" sz="8000" b="1" u="sng" dirty="0">
                <a:solidFill>
                  <a:srgbClr val="FFFFFF"/>
                </a:solidFill>
                <a:latin typeface="+mj-lt"/>
                <a:ea typeface="+mj-ea"/>
                <a:cs typeface="+mj-cs"/>
              </a:rPr>
            </a:br>
            <a:endParaRPr lang="en-GB" dirty="0">
              <a:solidFill>
                <a:schemeClr val="bg1"/>
              </a:solidFill>
            </a:endParaRPr>
          </a:p>
        </p:txBody>
      </p:sp>
      <p:sp>
        <p:nvSpPr>
          <p:cNvPr id="3" name="Content Placeholder 2">
            <a:extLst>
              <a:ext uri="{FF2B5EF4-FFF2-40B4-BE49-F238E27FC236}">
                <a16:creationId xmlns:a16="http://schemas.microsoft.com/office/drawing/2014/main" id="{273CA4A8-6A02-4F2A-2147-B63A896C2624}"/>
              </a:ext>
            </a:extLst>
          </p:cNvPr>
          <p:cNvSpPr>
            <a:spLocks noGrp="1"/>
          </p:cNvSpPr>
          <p:nvPr>
            <p:ph idx="1"/>
          </p:nvPr>
        </p:nvSpPr>
        <p:spPr>
          <a:xfrm>
            <a:off x="7144512" y="1137920"/>
            <a:ext cx="8032872" cy="11054079"/>
          </a:xfrm>
        </p:spPr>
        <p:txBody>
          <a:bodyPr anchor="ctr">
            <a:normAutofit/>
          </a:bodyPr>
          <a:lstStyle/>
          <a:p>
            <a:pPr marL="507994" indent="-228594" defTabSz="914377">
              <a:lnSpc>
                <a:spcPct val="90000"/>
              </a:lnSpc>
              <a:spcAft>
                <a:spcPts val="1067"/>
              </a:spcAft>
              <a:buFont typeface="Arial" panose="020B0604020202020204" pitchFamily="34" charset="0"/>
              <a:buChar char="•"/>
            </a:pPr>
            <a:r>
              <a:rPr lang="en-US" sz="3500" dirty="0"/>
              <a:t>A Problem solving approach to the Child to prevent a missing episode. </a:t>
            </a:r>
          </a:p>
          <a:p>
            <a:pPr marL="507994" indent="-228594" defTabSz="914377">
              <a:lnSpc>
                <a:spcPct val="90000"/>
              </a:lnSpc>
              <a:spcAft>
                <a:spcPts val="1067"/>
              </a:spcAft>
              <a:buFont typeface="Arial" panose="020B0604020202020204" pitchFamily="34" charset="0"/>
              <a:buChar char="•"/>
            </a:pPr>
            <a:r>
              <a:rPr lang="en-US" sz="3500" dirty="0"/>
              <a:t>Prevention rather than investigation.</a:t>
            </a:r>
          </a:p>
          <a:p>
            <a:pPr marL="507994" indent="-228594" defTabSz="914377">
              <a:lnSpc>
                <a:spcPct val="90000"/>
              </a:lnSpc>
              <a:spcAft>
                <a:spcPts val="1067"/>
              </a:spcAft>
              <a:buFont typeface="Arial" panose="020B0604020202020204" pitchFamily="34" charset="0"/>
              <a:buChar char="•"/>
            </a:pPr>
            <a:r>
              <a:rPr lang="en-US" sz="3500" dirty="0"/>
              <a:t>Enquiries by </a:t>
            </a:r>
            <a:r>
              <a:rPr lang="en-US" sz="3500" dirty="0" err="1"/>
              <a:t>carers</a:t>
            </a:r>
            <a:r>
              <a:rPr lang="en-US" sz="3500" dirty="0"/>
              <a:t> made prior to police being called. </a:t>
            </a:r>
          </a:p>
          <a:p>
            <a:pPr marL="507994" indent="-228594" defTabSz="914377">
              <a:lnSpc>
                <a:spcPct val="90000"/>
              </a:lnSpc>
              <a:spcAft>
                <a:spcPts val="1067"/>
              </a:spcAft>
              <a:buFont typeface="Arial" panose="020B0604020202020204" pitchFamily="34" charset="0"/>
              <a:buChar char="•"/>
            </a:pPr>
            <a:r>
              <a:rPr lang="en-US" sz="3500" dirty="0"/>
              <a:t>Police contacted and paperwork shared for police and </a:t>
            </a:r>
            <a:r>
              <a:rPr lang="en-US" sz="3500" dirty="0" err="1"/>
              <a:t>carers</a:t>
            </a:r>
            <a:r>
              <a:rPr lang="en-US" sz="3500" dirty="0"/>
              <a:t> to start agreed actions. </a:t>
            </a:r>
          </a:p>
          <a:p>
            <a:pPr marL="507994" indent="-228594" defTabSz="914377">
              <a:lnSpc>
                <a:spcPct val="90000"/>
              </a:lnSpc>
              <a:spcAft>
                <a:spcPts val="1067"/>
              </a:spcAft>
              <a:buFont typeface="Arial" panose="020B0604020202020204" pitchFamily="34" charset="0"/>
              <a:buChar char="•"/>
            </a:pPr>
            <a:r>
              <a:rPr lang="en-US" sz="3500" dirty="0"/>
              <a:t>A joint response that is transparent and avoids duplication. Enquiries completed efficiently &amp; quickly.   </a:t>
            </a:r>
          </a:p>
          <a:p>
            <a:pPr marL="507994" indent="-228594" defTabSz="914377">
              <a:lnSpc>
                <a:spcPct val="90000"/>
              </a:lnSpc>
              <a:spcAft>
                <a:spcPts val="1067"/>
              </a:spcAft>
              <a:buFont typeface="Arial" panose="020B0604020202020204" pitchFamily="34" charset="0"/>
              <a:buChar char="•"/>
            </a:pPr>
            <a:r>
              <a:rPr lang="en-US" sz="3500" dirty="0"/>
              <a:t>Child located and returned with full debrief to update forms and further problem solving around new information obtained. </a:t>
            </a:r>
          </a:p>
          <a:p>
            <a:endParaRPr lang="en-GB" sz="3700" dirty="0"/>
          </a:p>
        </p:txBody>
      </p:sp>
      <p:pic>
        <p:nvPicPr>
          <p:cNvPr id="4" name="slide 15">
            <a:hlinkClick r:id="" action="ppaction://media"/>
            <a:extLst>
              <a:ext uri="{FF2B5EF4-FFF2-40B4-BE49-F238E27FC236}">
                <a16:creationId xmlns:a16="http://schemas.microsoft.com/office/drawing/2014/main" id="{DC121023-FBB2-62AF-8071-BFD342DAD6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565679" y="11054080"/>
            <a:ext cx="487363" cy="487363"/>
          </a:xfrm>
          <a:prstGeom prst="rect">
            <a:avLst/>
          </a:prstGeom>
        </p:spPr>
      </p:pic>
    </p:spTree>
    <p:extLst>
      <p:ext uri="{BB962C8B-B14F-4D97-AF65-F5344CB8AC3E}">
        <p14:creationId xmlns:p14="http://schemas.microsoft.com/office/powerpoint/2010/main" val="1006990615"/>
      </p:ext>
    </p:extLst>
  </p:cSld>
  <p:clrMapOvr>
    <a:masterClrMapping/>
  </p:clrMapOvr>
  <mc:AlternateContent xmlns:mc="http://schemas.openxmlformats.org/markup-compatibility/2006" xmlns:p14="http://schemas.microsoft.com/office/powerpoint/2010/main">
    <mc:Choice Requires="p14">
      <p:transition spd="slow" p14:dur="2000" advTm="9000"/>
    </mc:Choice>
    <mc:Fallback xmlns="">
      <p:transition spd="slow"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4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21878828" y="9731023"/>
            <a:ext cx="1268078" cy="1127180"/>
          </a:xfrm>
          <a:prstGeom prst="rect">
            <a:avLst/>
          </a:prstGeom>
        </p:spPr>
      </p:pic>
      <p:pic>
        <p:nvPicPr>
          <p:cNvPr id="5" name="Picture 4"/>
          <p:cNvPicPr>
            <a:picLocks noChangeAspect="1"/>
          </p:cNvPicPr>
          <p:nvPr/>
        </p:nvPicPr>
        <p:blipFill>
          <a:blip r:embed="rId6"/>
          <a:stretch>
            <a:fillRect/>
          </a:stretch>
        </p:blipFill>
        <p:spPr>
          <a:xfrm>
            <a:off x="4930708" y="2703620"/>
            <a:ext cx="6394581" cy="6784759"/>
          </a:xfrm>
          <a:prstGeom prst="rect">
            <a:avLst/>
          </a:prstGeom>
        </p:spPr>
      </p:pic>
      <p:sp>
        <p:nvSpPr>
          <p:cNvPr id="2" name="TextBox 1">
            <a:extLst>
              <a:ext uri="{FF2B5EF4-FFF2-40B4-BE49-F238E27FC236}">
                <a16:creationId xmlns:a16="http://schemas.microsoft.com/office/drawing/2014/main" id="{31683397-93AC-7C64-30A5-F2292A82FF3F}"/>
              </a:ext>
            </a:extLst>
          </p:cNvPr>
          <p:cNvSpPr txBox="1"/>
          <p:nvPr/>
        </p:nvSpPr>
        <p:spPr>
          <a:xfrm>
            <a:off x="4455621" y="9971447"/>
            <a:ext cx="8129848" cy="646331"/>
          </a:xfrm>
          <a:prstGeom prst="rect">
            <a:avLst/>
          </a:prstGeom>
          <a:noFill/>
        </p:spPr>
        <p:txBody>
          <a:bodyPr wrap="square" rtlCol="0">
            <a:spAutoFit/>
          </a:bodyPr>
          <a:lstStyle/>
          <a:p>
            <a:pPr algn="ctr"/>
            <a:r>
              <a:rPr lang="en-GB" sz="3600" dirty="0"/>
              <a:t>ERASE@durham.police.uk </a:t>
            </a:r>
          </a:p>
        </p:txBody>
      </p:sp>
      <p:sp>
        <p:nvSpPr>
          <p:cNvPr id="4" name="TextBox 3">
            <a:extLst>
              <a:ext uri="{FF2B5EF4-FFF2-40B4-BE49-F238E27FC236}">
                <a16:creationId xmlns:a16="http://schemas.microsoft.com/office/drawing/2014/main" id="{ED4BAE05-C4F0-DA55-85DC-23946FDD9B03}"/>
              </a:ext>
            </a:extLst>
          </p:cNvPr>
          <p:cNvSpPr txBox="1"/>
          <p:nvPr/>
        </p:nvSpPr>
        <p:spPr>
          <a:xfrm flipH="1">
            <a:off x="7047345" y="2220562"/>
            <a:ext cx="2161309" cy="523220"/>
          </a:xfrm>
          <a:prstGeom prst="rect">
            <a:avLst/>
          </a:prstGeom>
          <a:noFill/>
        </p:spPr>
        <p:txBody>
          <a:bodyPr wrap="square" rtlCol="0">
            <a:spAutoFit/>
          </a:bodyPr>
          <a:lstStyle/>
          <a:p>
            <a:r>
              <a:rPr lang="en-GB" sz="2800" b="1" dirty="0"/>
              <a:t>QUESTIONS</a:t>
            </a:r>
          </a:p>
        </p:txBody>
      </p:sp>
      <p:pic>
        <p:nvPicPr>
          <p:cNvPr id="6" name="slide 16">
            <a:hlinkClick r:id="" action="ppaction://media"/>
            <a:extLst>
              <a:ext uri="{FF2B5EF4-FFF2-40B4-BE49-F238E27FC236}">
                <a16:creationId xmlns:a16="http://schemas.microsoft.com/office/drawing/2014/main" id="{EA5F3885-A19C-1836-D6C0-D6BAB7980FD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772048" y="9971447"/>
            <a:ext cx="487363" cy="487363"/>
          </a:xfrm>
          <a:prstGeom prst="rect">
            <a:avLst/>
          </a:prstGeom>
        </p:spPr>
      </p:pic>
    </p:spTree>
    <p:extLst>
      <p:ext uri="{BB962C8B-B14F-4D97-AF65-F5344CB8AC3E}">
        <p14:creationId xmlns:p14="http://schemas.microsoft.com/office/powerpoint/2010/main" val="2604707665"/>
      </p:ext>
    </p:extLst>
  </p:cSld>
  <p:clrMapOvr>
    <a:masterClrMapping/>
  </p:clrMapOvr>
  <mc:AlternateContent xmlns:mc="http://schemas.openxmlformats.org/markup-compatibility/2006" xmlns:p14="http://schemas.microsoft.com/office/powerpoint/2010/main">
    <mc:Choice Requires="p14">
      <p:transition spd="slow" p14:dur="2000" advTm="9000"/>
    </mc:Choice>
    <mc:Fallback xmlns="">
      <p:transition spd="slow"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 y="3"/>
            <a:ext cx="6205715" cy="12192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75E8F4-82C1-5EED-FCB9-770B0DD93302}"/>
              </a:ext>
            </a:extLst>
          </p:cNvPr>
          <p:cNvSpPr>
            <a:spLocks noGrp="1"/>
          </p:cNvSpPr>
          <p:nvPr>
            <p:ph type="ctrTitle"/>
          </p:nvPr>
        </p:nvSpPr>
        <p:spPr>
          <a:xfrm>
            <a:off x="1540747" y="1133803"/>
            <a:ext cx="3866091" cy="9914257"/>
          </a:xfrm>
        </p:spPr>
        <p:txBody>
          <a:bodyPr anchor="ctr">
            <a:normAutofit/>
          </a:bodyPr>
          <a:lstStyle/>
          <a:p>
            <a:pPr algn="l"/>
            <a:r>
              <a:rPr lang="en-GB" sz="7200" b="1" dirty="0">
                <a:solidFill>
                  <a:schemeClr val="bg1"/>
                </a:solidFill>
              </a:rPr>
              <a:t>Definition of a missing person</a:t>
            </a:r>
          </a:p>
        </p:txBody>
      </p:sp>
      <p:sp>
        <p:nvSpPr>
          <p:cNvPr id="24" name="Rectangle 23">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03383" y="3"/>
            <a:ext cx="10052607" cy="12192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05538781-D5F1-DE51-4E66-76E16F8AAAFE}"/>
              </a:ext>
            </a:extLst>
          </p:cNvPr>
          <p:cNvSpPr>
            <a:spLocks noGrp="1"/>
          </p:cNvSpPr>
          <p:nvPr>
            <p:ph type="subTitle" idx="1"/>
          </p:nvPr>
        </p:nvSpPr>
        <p:spPr>
          <a:xfrm>
            <a:off x="7259700" y="1133803"/>
            <a:ext cx="7467440" cy="9914257"/>
          </a:xfrm>
        </p:spPr>
        <p:txBody>
          <a:bodyPr anchor="ctr">
            <a:normAutofit/>
          </a:bodyPr>
          <a:lstStyle/>
          <a:p>
            <a:pPr algn="l"/>
            <a:r>
              <a:rPr lang="en-GB" sz="5000" dirty="0"/>
              <a:t>A missing person is defined as “Anyone whose whereabouts cannot be established, and where the circumstances are out of character or the context suggests the person, may be subject of crime or at risk of harm to themselves or another”</a:t>
            </a:r>
          </a:p>
          <a:p>
            <a:pPr algn="l"/>
            <a:endParaRPr lang="en-GB" sz="5000" dirty="0"/>
          </a:p>
        </p:txBody>
      </p:sp>
      <p:pic>
        <p:nvPicPr>
          <p:cNvPr id="4" name="2">
            <a:hlinkClick r:id="" action="ppaction://media"/>
            <a:extLst>
              <a:ext uri="{FF2B5EF4-FFF2-40B4-BE49-F238E27FC236}">
                <a16:creationId xmlns:a16="http://schemas.microsoft.com/office/drawing/2014/main" id="{B5F96755-9D78-C2C1-7377-08118ED85D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044504" y="10969947"/>
            <a:ext cx="487363" cy="487363"/>
          </a:xfrm>
          <a:prstGeom prst="rect">
            <a:avLst/>
          </a:prstGeom>
        </p:spPr>
      </p:pic>
    </p:spTree>
    <p:extLst>
      <p:ext uri="{BB962C8B-B14F-4D97-AF65-F5344CB8AC3E}">
        <p14:creationId xmlns:p14="http://schemas.microsoft.com/office/powerpoint/2010/main" val="669538044"/>
      </p:ext>
    </p:extLst>
  </p:cSld>
  <p:clrMapOvr>
    <a:masterClrMapping/>
  </p:clrMapOvr>
  <mc:AlternateContent xmlns:mc="http://schemas.openxmlformats.org/markup-compatibility/2006" xmlns:p14="http://schemas.microsoft.com/office/powerpoint/2010/main">
    <mc:Choice Requires="p14">
      <p:transition spd="slow" p14:dur="2000" advTm="9000"/>
    </mc:Choice>
    <mc:Fallback xmlns="">
      <p:transition spd="slow" advTm="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32" y="0"/>
            <a:ext cx="16251936" cy="1219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78880" cy="12192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5" name="Freeform: Shape 24">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379108" cy="12192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endParaRPr lang="en-US">
              <a:solidFill>
                <a:prstClr val="white"/>
              </a:solidFill>
              <a:latin typeface="Calibri" panose="020F0502020204030204"/>
            </a:endParaRPr>
          </a:p>
        </p:txBody>
      </p:sp>
      <p:sp>
        <p:nvSpPr>
          <p:cNvPr id="6" name="Title 5"/>
          <p:cNvSpPr>
            <a:spLocks noGrp="1"/>
          </p:cNvSpPr>
          <p:nvPr>
            <p:ph type="title"/>
          </p:nvPr>
        </p:nvSpPr>
        <p:spPr>
          <a:xfrm>
            <a:off x="1072896" y="1137920"/>
            <a:ext cx="4376928" cy="9347200"/>
          </a:xfrm>
        </p:spPr>
        <p:txBody>
          <a:bodyPr>
            <a:normAutofit/>
          </a:bodyPr>
          <a:lstStyle/>
          <a:p>
            <a:r>
              <a:rPr lang="en-GB" b="1" dirty="0">
                <a:solidFill>
                  <a:schemeClr val="bg1"/>
                </a:solidFill>
              </a:rPr>
              <a:t>What is the Philomena Protocol</a:t>
            </a:r>
          </a:p>
        </p:txBody>
      </p:sp>
      <p:sp>
        <p:nvSpPr>
          <p:cNvPr id="7" name="Content Placeholder 6"/>
          <p:cNvSpPr>
            <a:spLocks noGrp="1"/>
          </p:cNvSpPr>
          <p:nvPr>
            <p:ph idx="1"/>
          </p:nvPr>
        </p:nvSpPr>
        <p:spPr>
          <a:xfrm>
            <a:off x="7144512" y="270936"/>
            <a:ext cx="8032872" cy="11548535"/>
          </a:xfrm>
        </p:spPr>
        <p:txBody>
          <a:bodyPr anchor="ctr">
            <a:normAutofit/>
          </a:bodyPr>
          <a:lstStyle/>
          <a:p>
            <a:r>
              <a:rPr lang="en-GB" sz="2900" dirty="0"/>
              <a:t>Named after the Patron Saint of infants, children and youth “Philomena”. </a:t>
            </a:r>
          </a:p>
          <a:p>
            <a:r>
              <a:rPr lang="en-GB" sz="2900" dirty="0"/>
              <a:t> </a:t>
            </a:r>
            <a:r>
              <a:rPr lang="en-GB" sz="2900" b="1" dirty="0"/>
              <a:t>REDUCING</a:t>
            </a:r>
            <a:r>
              <a:rPr lang="en-GB" sz="2900" dirty="0"/>
              <a:t> risk and harm and </a:t>
            </a:r>
            <a:r>
              <a:rPr lang="en-GB" sz="2900" b="1" dirty="0"/>
              <a:t>SAVING</a:t>
            </a:r>
            <a:r>
              <a:rPr lang="en-GB" sz="2900" dirty="0"/>
              <a:t> life.</a:t>
            </a:r>
          </a:p>
          <a:p>
            <a:r>
              <a:rPr lang="en-GB" sz="2900" dirty="0"/>
              <a:t> A joint response around looked after children who go missing, utilising the golden hour.</a:t>
            </a:r>
          </a:p>
          <a:p>
            <a:r>
              <a:rPr lang="en-GB" sz="2900" dirty="0"/>
              <a:t> Empowers staff should a child go missing as they have the knowledge and information to enable decisions around locating the child.</a:t>
            </a:r>
          </a:p>
          <a:p>
            <a:r>
              <a:rPr lang="en-GB" sz="2900" dirty="0"/>
              <a:t> Improves communication and information sharing between agencies.</a:t>
            </a:r>
          </a:p>
          <a:p>
            <a:r>
              <a:rPr lang="en-GB" sz="2900" dirty="0"/>
              <a:t> To help identify children who are at risk of going missing and allows us to gain as much information on that child so that we can reduce risk.</a:t>
            </a:r>
          </a:p>
          <a:p>
            <a:r>
              <a:rPr lang="en-GB" sz="2900" dirty="0"/>
              <a:t> To ensure that if a child goes missing, they are located quickly reducing risk of harm, and vulnerability.</a:t>
            </a:r>
          </a:p>
          <a:p>
            <a:r>
              <a:rPr lang="en-GB" sz="2900" dirty="0"/>
              <a:t>To further improve how we work together to protect our most vulnerable children. </a:t>
            </a:r>
          </a:p>
        </p:txBody>
      </p:sp>
      <p:pic>
        <p:nvPicPr>
          <p:cNvPr id="5" name="Picture 4"/>
          <p:cNvPicPr>
            <a:picLocks noChangeAspect="1"/>
          </p:cNvPicPr>
          <p:nvPr/>
        </p:nvPicPr>
        <p:blipFill>
          <a:blip r:embed="rId5"/>
          <a:stretch>
            <a:fillRect/>
          </a:stretch>
        </p:blipFill>
        <p:spPr>
          <a:xfrm>
            <a:off x="21985248" y="9805709"/>
            <a:ext cx="1270000" cy="1134533"/>
          </a:xfrm>
          <a:prstGeom prst="rect">
            <a:avLst/>
          </a:prstGeom>
        </p:spPr>
      </p:pic>
      <p:pic>
        <p:nvPicPr>
          <p:cNvPr id="2" name="3">
            <a:hlinkClick r:id="" action="ppaction://media"/>
            <a:extLst>
              <a:ext uri="{FF2B5EF4-FFF2-40B4-BE49-F238E27FC236}">
                <a16:creationId xmlns:a16="http://schemas.microsoft.com/office/drawing/2014/main" id="{79346832-91A5-9A6F-EC87-904631FB91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184572" y="10984577"/>
            <a:ext cx="487363" cy="487363"/>
          </a:xfrm>
          <a:prstGeom prst="rect">
            <a:avLst/>
          </a:prstGeom>
        </p:spPr>
      </p:pic>
    </p:spTree>
    <p:extLst>
      <p:ext uri="{BB962C8B-B14F-4D97-AF65-F5344CB8AC3E}">
        <p14:creationId xmlns:p14="http://schemas.microsoft.com/office/powerpoint/2010/main" val="3831370265"/>
      </p:ext>
    </p:extLst>
  </p:cSld>
  <p:clrMapOvr>
    <a:masterClrMapping/>
  </p:clrMapOvr>
  <mc:AlternateContent xmlns:mc="http://schemas.openxmlformats.org/markup-compatibility/2006" xmlns:p14="http://schemas.microsoft.com/office/powerpoint/2010/main">
    <mc:Choice Requires="p14">
      <p:transition spd="slow" p14:dur="1250" advTm="9000"/>
    </mc:Choice>
    <mc:Fallback xmlns="">
      <p:transition spd="slow"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0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32" y="0"/>
            <a:ext cx="16251936" cy="1219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78880" cy="12192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5" name="Freeform: Shape 24">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379108" cy="12192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endParaRPr lang="en-US">
              <a:solidFill>
                <a:prstClr val="white"/>
              </a:solidFill>
              <a:latin typeface="Calibri" panose="020F0502020204030204"/>
            </a:endParaRPr>
          </a:p>
        </p:txBody>
      </p:sp>
      <p:sp>
        <p:nvSpPr>
          <p:cNvPr id="6" name="Title 5"/>
          <p:cNvSpPr>
            <a:spLocks noGrp="1"/>
          </p:cNvSpPr>
          <p:nvPr>
            <p:ph type="title"/>
          </p:nvPr>
        </p:nvSpPr>
        <p:spPr>
          <a:xfrm>
            <a:off x="1072896" y="1137920"/>
            <a:ext cx="4376928" cy="9347200"/>
          </a:xfrm>
        </p:spPr>
        <p:txBody>
          <a:bodyPr>
            <a:normAutofit/>
          </a:bodyPr>
          <a:lstStyle/>
          <a:p>
            <a:r>
              <a:rPr lang="en-GB" sz="7200" b="1" dirty="0">
                <a:solidFill>
                  <a:schemeClr val="bg1"/>
                </a:solidFill>
              </a:rPr>
              <a:t>Why do we need it ?</a:t>
            </a:r>
          </a:p>
        </p:txBody>
      </p:sp>
      <p:sp>
        <p:nvSpPr>
          <p:cNvPr id="7" name="Content Placeholder 6"/>
          <p:cNvSpPr>
            <a:spLocks noGrp="1"/>
          </p:cNvSpPr>
          <p:nvPr>
            <p:ph idx="1"/>
          </p:nvPr>
        </p:nvSpPr>
        <p:spPr>
          <a:xfrm>
            <a:off x="7144512" y="287867"/>
            <a:ext cx="8032872" cy="11226800"/>
          </a:xfrm>
        </p:spPr>
        <p:txBody>
          <a:bodyPr anchor="ctr">
            <a:normAutofit/>
          </a:bodyPr>
          <a:lstStyle/>
          <a:p>
            <a:r>
              <a:rPr lang="en-GB" sz="3700" dirty="0"/>
              <a:t>Some children in care go missing from home repeatedly. </a:t>
            </a:r>
          </a:p>
          <a:p>
            <a:r>
              <a:rPr lang="en-GB" sz="3700" dirty="0"/>
              <a:t>Dealing with Missing Children can be stressful.</a:t>
            </a:r>
          </a:p>
          <a:p>
            <a:r>
              <a:rPr lang="en-GB" sz="3700" dirty="0"/>
              <a:t>Its about preventing the young person going missing.</a:t>
            </a:r>
          </a:p>
          <a:p>
            <a:r>
              <a:rPr lang="en-GB" sz="3700" dirty="0"/>
              <a:t>Knowing the expectations of your role but knowing the actions of everyone else.</a:t>
            </a:r>
          </a:p>
          <a:p>
            <a:r>
              <a:rPr lang="en-GB" sz="3700" dirty="0"/>
              <a:t>A Joined up response that identifies key locations and to assist everyone in the search.</a:t>
            </a:r>
          </a:p>
          <a:p>
            <a:r>
              <a:rPr lang="en-GB" sz="3700" dirty="0"/>
              <a:t>Embed a process and future proof us to be more effective around demand.</a:t>
            </a:r>
          </a:p>
          <a:p>
            <a:r>
              <a:rPr lang="en-GB" sz="3700" dirty="0"/>
              <a:t>SAFEGUARD Vulnerable children</a:t>
            </a:r>
          </a:p>
        </p:txBody>
      </p:sp>
      <p:pic>
        <p:nvPicPr>
          <p:cNvPr id="5" name="Picture 4"/>
          <p:cNvPicPr>
            <a:picLocks noChangeAspect="1"/>
          </p:cNvPicPr>
          <p:nvPr/>
        </p:nvPicPr>
        <p:blipFill>
          <a:blip r:embed="rId5"/>
          <a:stretch>
            <a:fillRect/>
          </a:stretch>
        </p:blipFill>
        <p:spPr>
          <a:xfrm>
            <a:off x="21985248" y="9805709"/>
            <a:ext cx="1270000" cy="1134533"/>
          </a:xfrm>
          <a:prstGeom prst="rect">
            <a:avLst/>
          </a:prstGeom>
        </p:spPr>
      </p:pic>
      <p:pic>
        <p:nvPicPr>
          <p:cNvPr id="2" name="4">
            <a:hlinkClick r:id="" action="ppaction://media"/>
            <a:extLst>
              <a:ext uri="{FF2B5EF4-FFF2-40B4-BE49-F238E27FC236}">
                <a16:creationId xmlns:a16="http://schemas.microsoft.com/office/drawing/2014/main" id="{73D89851-CAB3-66CE-CF16-254DAD649E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500456" y="10940242"/>
            <a:ext cx="487363" cy="487363"/>
          </a:xfrm>
          <a:prstGeom prst="rect">
            <a:avLst/>
          </a:prstGeom>
        </p:spPr>
      </p:pic>
    </p:spTree>
    <p:extLst>
      <p:ext uri="{BB962C8B-B14F-4D97-AF65-F5344CB8AC3E}">
        <p14:creationId xmlns:p14="http://schemas.microsoft.com/office/powerpoint/2010/main" val="440549130"/>
      </p:ext>
    </p:extLst>
  </p:cSld>
  <p:clrMapOvr>
    <a:masterClrMapping/>
  </p:clrMapOvr>
  <mc:AlternateContent xmlns:mc="http://schemas.openxmlformats.org/markup-compatibility/2006" xmlns:p14="http://schemas.microsoft.com/office/powerpoint/2010/main">
    <mc:Choice Requires="p14">
      <p:transition spd="slow" p14:dur="2000" advTm="9000"/>
    </mc:Choice>
    <mc:Fallback xmlns="">
      <p:transition spd="slow"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5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6">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32" y="0"/>
            <a:ext cx="16251936" cy="1219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8">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619459" cy="12192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61782" cy="12192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itle 5"/>
          <p:cNvSpPr>
            <a:spLocks noGrp="1"/>
          </p:cNvSpPr>
          <p:nvPr>
            <p:ph type="title"/>
          </p:nvPr>
        </p:nvSpPr>
        <p:spPr>
          <a:xfrm>
            <a:off x="1072898" y="1138247"/>
            <a:ext cx="6876101" cy="2391067"/>
          </a:xfrm>
        </p:spPr>
        <p:txBody>
          <a:bodyPr>
            <a:normAutofit/>
          </a:bodyPr>
          <a:lstStyle/>
          <a:p>
            <a:r>
              <a:rPr lang="en-GB" sz="5300" b="1"/>
              <a:t>The Current picture – County Durham &amp; Darlington.</a:t>
            </a:r>
          </a:p>
        </p:txBody>
      </p:sp>
      <p:sp>
        <p:nvSpPr>
          <p:cNvPr id="7" name="Content Placeholder 6"/>
          <p:cNvSpPr>
            <a:spLocks noGrp="1"/>
          </p:cNvSpPr>
          <p:nvPr>
            <p:ph idx="1"/>
          </p:nvPr>
        </p:nvSpPr>
        <p:spPr>
          <a:xfrm>
            <a:off x="1072900" y="3772026"/>
            <a:ext cx="6876101" cy="6707573"/>
          </a:xfrm>
        </p:spPr>
        <p:txBody>
          <a:bodyPr>
            <a:normAutofit/>
          </a:bodyPr>
          <a:lstStyle/>
          <a:p>
            <a:r>
              <a:rPr lang="en-GB" sz="3100" b="1" dirty="0"/>
              <a:t>57 Children's Homes and also a large number of foster children living in the Durham Constabulary Force area.</a:t>
            </a:r>
          </a:p>
          <a:p>
            <a:r>
              <a:rPr lang="en-GB" sz="3100" b="1" dirty="0"/>
              <a:t>Looked after children living in this area are from all over the country.</a:t>
            </a:r>
          </a:p>
          <a:p>
            <a:r>
              <a:rPr lang="en-GB" sz="3100" b="1" dirty="0"/>
              <a:t> In 2022 we have the following data</a:t>
            </a:r>
          </a:p>
          <a:p>
            <a:r>
              <a:rPr lang="en-GB" sz="3100" b="1" dirty="0"/>
              <a:t>4081 calls to Durham Police of  missing children </a:t>
            </a:r>
          </a:p>
          <a:p>
            <a:r>
              <a:rPr lang="en-GB" sz="3100" b="1" dirty="0"/>
              <a:t>997 missing from home reports from children's homes alone </a:t>
            </a:r>
          </a:p>
          <a:p>
            <a:r>
              <a:rPr lang="en-GB" sz="3100" b="1" dirty="0"/>
              <a:t>254 missing from Foster Care  </a:t>
            </a:r>
          </a:p>
          <a:p>
            <a:pPr marL="0" indent="0">
              <a:buNone/>
            </a:pPr>
            <a:endParaRPr lang="en-GB" sz="3100" b="1" dirty="0"/>
          </a:p>
          <a:p>
            <a:pPr marL="0" indent="0">
              <a:buNone/>
            </a:pPr>
            <a:endParaRPr lang="en-GB" sz="3100" dirty="0"/>
          </a:p>
        </p:txBody>
      </p:sp>
      <p:pic>
        <p:nvPicPr>
          <p:cNvPr id="3" name="Picture 2"/>
          <p:cNvPicPr>
            <a:picLocks noChangeAspect="1"/>
          </p:cNvPicPr>
          <p:nvPr/>
        </p:nvPicPr>
        <p:blipFill rotWithShape="1">
          <a:blip r:embed="rId5"/>
          <a:srcRect l="11244" r="19875" b="-2"/>
          <a:stretch/>
        </p:blipFill>
        <p:spPr>
          <a:xfrm>
            <a:off x="9249895" y="1125658"/>
            <a:ext cx="3142180" cy="3795827"/>
          </a:xfrm>
          <a:prstGeom prst="rect">
            <a:avLst/>
          </a:prstGeom>
        </p:spPr>
      </p:pic>
      <p:pic>
        <p:nvPicPr>
          <p:cNvPr id="10" name="Picture 9"/>
          <p:cNvPicPr>
            <a:picLocks noChangeAspect="1"/>
          </p:cNvPicPr>
          <p:nvPr/>
        </p:nvPicPr>
        <p:blipFill rotWithShape="1">
          <a:blip r:embed="rId6"/>
          <a:srcRect l="23705" r="26988" b="-1"/>
          <a:stretch/>
        </p:blipFill>
        <p:spPr>
          <a:xfrm>
            <a:off x="9263550" y="5235747"/>
            <a:ext cx="3142180" cy="5580499"/>
          </a:xfrm>
          <a:prstGeom prst="rect">
            <a:avLst/>
          </a:prstGeom>
        </p:spPr>
      </p:pic>
      <p:pic>
        <p:nvPicPr>
          <p:cNvPr id="8" name="Picture 7"/>
          <p:cNvPicPr>
            <a:picLocks noChangeAspect="1"/>
          </p:cNvPicPr>
          <p:nvPr/>
        </p:nvPicPr>
        <p:blipFill rotWithShape="1">
          <a:blip r:embed="rId7"/>
          <a:srcRect l="27078" r="21531" b="-2"/>
          <a:stretch/>
        </p:blipFill>
        <p:spPr>
          <a:xfrm>
            <a:off x="12623121" y="1125654"/>
            <a:ext cx="3147088" cy="5557580"/>
          </a:xfrm>
          <a:prstGeom prst="rect">
            <a:avLst/>
          </a:prstGeom>
        </p:spPr>
      </p:pic>
      <p:pic>
        <p:nvPicPr>
          <p:cNvPr id="12" name="Picture 11"/>
          <p:cNvPicPr>
            <a:picLocks noChangeAspect="1"/>
          </p:cNvPicPr>
          <p:nvPr/>
        </p:nvPicPr>
        <p:blipFill rotWithShape="1">
          <a:blip r:embed="rId8"/>
          <a:srcRect l="4088" r="22940" b="3"/>
          <a:stretch/>
        </p:blipFill>
        <p:spPr>
          <a:xfrm>
            <a:off x="12623121" y="6985389"/>
            <a:ext cx="3147088" cy="3830857"/>
          </a:xfrm>
          <a:prstGeom prst="rect">
            <a:avLst/>
          </a:prstGeom>
        </p:spPr>
      </p:pic>
      <p:pic>
        <p:nvPicPr>
          <p:cNvPr id="5" name="Picture 4"/>
          <p:cNvPicPr>
            <a:picLocks noChangeAspect="1"/>
          </p:cNvPicPr>
          <p:nvPr/>
        </p:nvPicPr>
        <p:blipFill>
          <a:blip r:embed="rId9"/>
          <a:stretch>
            <a:fillRect/>
          </a:stretch>
        </p:blipFill>
        <p:spPr>
          <a:xfrm>
            <a:off x="21985248" y="9805709"/>
            <a:ext cx="1270000" cy="1134533"/>
          </a:xfrm>
          <a:prstGeom prst="rect">
            <a:avLst/>
          </a:prstGeom>
        </p:spPr>
      </p:pic>
      <p:pic>
        <p:nvPicPr>
          <p:cNvPr id="2" name="slide 5 ">
            <a:hlinkClick r:id="" action="ppaction://media"/>
            <a:extLst>
              <a:ext uri="{FF2B5EF4-FFF2-40B4-BE49-F238E27FC236}">
                <a16:creationId xmlns:a16="http://schemas.microsoft.com/office/drawing/2014/main" id="{ED771646-2890-793A-C455-7647BF936E9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263550" y="11016759"/>
            <a:ext cx="487363" cy="487363"/>
          </a:xfrm>
          <a:prstGeom prst="rect">
            <a:avLst/>
          </a:prstGeom>
        </p:spPr>
      </p:pic>
    </p:spTree>
    <p:extLst>
      <p:ext uri="{BB962C8B-B14F-4D97-AF65-F5344CB8AC3E}">
        <p14:creationId xmlns:p14="http://schemas.microsoft.com/office/powerpoint/2010/main" val="42143355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9000"/>
    </mc:Choice>
    <mc:Fallback xmlns="">
      <p:transition spd="slow"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6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239667-056E-7B12-C4F5-AE1E8B234B47}"/>
              </a:ext>
            </a:extLst>
          </p:cNvPr>
          <p:cNvPicPr>
            <a:picLocks noChangeAspect="1"/>
          </p:cNvPicPr>
          <p:nvPr/>
        </p:nvPicPr>
        <p:blipFill>
          <a:blip r:embed="rId5"/>
          <a:stretch>
            <a:fillRect/>
          </a:stretch>
        </p:blipFill>
        <p:spPr>
          <a:xfrm>
            <a:off x="4416552" y="0"/>
            <a:ext cx="7422896" cy="12192000"/>
          </a:xfrm>
          <a:prstGeom prst="rect">
            <a:avLst/>
          </a:prstGeom>
        </p:spPr>
      </p:pic>
      <p:pic>
        <p:nvPicPr>
          <p:cNvPr id="2" name="slide 6">
            <a:hlinkClick r:id="" action="ppaction://media"/>
            <a:extLst>
              <a:ext uri="{FF2B5EF4-FFF2-40B4-BE49-F238E27FC236}">
                <a16:creationId xmlns:a16="http://schemas.microsoft.com/office/drawing/2014/main" id="{DBFA29D2-EBA4-7827-B42C-64EF48BF6C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101782" y="10612582"/>
            <a:ext cx="609600" cy="609600"/>
          </a:xfrm>
          <a:prstGeom prst="rect">
            <a:avLst/>
          </a:prstGeom>
        </p:spPr>
      </p:pic>
    </p:spTree>
    <p:extLst>
      <p:ext uri="{BB962C8B-B14F-4D97-AF65-F5344CB8AC3E}">
        <p14:creationId xmlns:p14="http://schemas.microsoft.com/office/powerpoint/2010/main" val="1196405051"/>
      </p:ext>
    </p:extLst>
  </p:cSld>
  <p:clrMapOvr>
    <a:masterClrMapping/>
  </p:clrMapOvr>
  <mc:AlternateContent xmlns:mc="http://schemas.openxmlformats.org/markup-compatibility/2006" xmlns:p14="http://schemas.microsoft.com/office/powerpoint/2010/main">
    <mc:Choice Requires="p14">
      <p:transition spd="slow" p14:dur="2000" advTm="9000"/>
    </mc:Choice>
    <mc:Fallback xmlns="">
      <p:transition spd="slow"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7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0102AA-43B5-67E8-8DDB-02B8EFA1DD9F}"/>
              </a:ext>
            </a:extLst>
          </p:cNvPr>
          <p:cNvPicPr>
            <a:picLocks noChangeAspect="1"/>
          </p:cNvPicPr>
          <p:nvPr/>
        </p:nvPicPr>
        <p:blipFill>
          <a:blip r:embed="rId5"/>
          <a:stretch>
            <a:fillRect/>
          </a:stretch>
        </p:blipFill>
        <p:spPr>
          <a:xfrm>
            <a:off x="3808065" y="0"/>
            <a:ext cx="8639877" cy="12192000"/>
          </a:xfrm>
          <a:prstGeom prst="rect">
            <a:avLst/>
          </a:prstGeom>
        </p:spPr>
      </p:pic>
      <p:pic>
        <p:nvPicPr>
          <p:cNvPr id="2" name="slide 7">
            <a:hlinkClick r:id="" action="ppaction://media"/>
            <a:extLst>
              <a:ext uri="{FF2B5EF4-FFF2-40B4-BE49-F238E27FC236}">
                <a16:creationId xmlns:a16="http://schemas.microsoft.com/office/drawing/2014/main" id="{85462E59-5743-2F7A-53A2-62C7E18DC8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387509" y="11496186"/>
            <a:ext cx="487363" cy="487363"/>
          </a:xfrm>
          <a:prstGeom prst="rect">
            <a:avLst/>
          </a:prstGeom>
        </p:spPr>
      </p:pic>
    </p:spTree>
    <p:extLst>
      <p:ext uri="{BB962C8B-B14F-4D97-AF65-F5344CB8AC3E}">
        <p14:creationId xmlns:p14="http://schemas.microsoft.com/office/powerpoint/2010/main" val="137395593"/>
      </p:ext>
    </p:extLst>
  </p:cSld>
  <p:clrMapOvr>
    <a:masterClrMapping/>
  </p:clrMapOvr>
  <mc:AlternateContent xmlns:mc="http://schemas.openxmlformats.org/markup-compatibility/2006" xmlns:p14="http://schemas.microsoft.com/office/powerpoint/2010/main">
    <mc:Choice Requires="p14">
      <p:transition spd="slow" p14:dur="2000" advTm="9000"/>
    </mc:Choice>
    <mc:Fallback xmlns="">
      <p:transition spd="slow"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6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A129BE-D1AD-F761-3774-0714B73EF2A5}"/>
              </a:ext>
            </a:extLst>
          </p:cNvPr>
          <p:cNvPicPr>
            <a:picLocks noChangeAspect="1"/>
          </p:cNvPicPr>
          <p:nvPr/>
        </p:nvPicPr>
        <p:blipFill>
          <a:blip r:embed="rId5"/>
          <a:stretch>
            <a:fillRect/>
          </a:stretch>
        </p:blipFill>
        <p:spPr>
          <a:xfrm>
            <a:off x="3805808" y="0"/>
            <a:ext cx="8644391" cy="12192000"/>
          </a:xfrm>
          <a:prstGeom prst="rect">
            <a:avLst/>
          </a:prstGeom>
        </p:spPr>
      </p:pic>
      <p:pic>
        <p:nvPicPr>
          <p:cNvPr id="2" name="slide 8 ">
            <a:hlinkClick r:id="" action="ppaction://media"/>
            <a:extLst>
              <a:ext uri="{FF2B5EF4-FFF2-40B4-BE49-F238E27FC236}">
                <a16:creationId xmlns:a16="http://schemas.microsoft.com/office/drawing/2014/main" id="{4A7487C8-D58A-1614-78FD-01423AD22F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194079" y="11373094"/>
            <a:ext cx="487363" cy="487363"/>
          </a:xfrm>
          <a:prstGeom prst="rect">
            <a:avLst/>
          </a:prstGeom>
        </p:spPr>
      </p:pic>
    </p:spTree>
    <p:extLst>
      <p:ext uri="{BB962C8B-B14F-4D97-AF65-F5344CB8AC3E}">
        <p14:creationId xmlns:p14="http://schemas.microsoft.com/office/powerpoint/2010/main" val="3416922828"/>
      </p:ext>
    </p:extLst>
  </p:cSld>
  <p:clrMapOvr>
    <a:masterClrMapping/>
  </p:clrMapOvr>
  <mc:AlternateContent xmlns:mc="http://schemas.openxmlformats.org/markup-compatibility/2006" xmlns:p14="http://schemas.microsoft.com/office/powerpoint/2010/main">
    <mc:Choice Requires="p14">
      <p:transition spd="slow" p14:dur="2000" advTm="9000"/>
    </mc:Choice>
    <mc:Fallback xmlns="">
      <p:transition spd="slow"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4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A3C001-A787-0481-D01F-1E7A35BDD365}"/>
              </a:ext>
            </a:extLst>
          </p:cNvPr>
          <p:cNvPicPr>
            <a:picLocks noChangeAspect="1"/>
          </p:cNvPicPr>
          <p:nvPr/>
        </p:nvPicPr>
        <p:blipFill>
          <a:blip r:embed="rId5"/>
          <a:stretch>
            <a:fillRect/>
          </a:stretch>
        </p:blipFill>
        <p:spPr>
          <a:xfrm>
            <a:off x="3763640" y="0"/>
            <a:ext cx="8728720" cy="12192000"/>
          </a:xfrm>
          <a:prstGeom prst="rect">
            <a:avLst/>
          </a:prstGeom>
        </p:spPr>
      </p:pic>
      <p:pic>
        <p:nvPicPr>
          <p:cNvPr id="2" name="slide 9 ">
            <a:hlinkClick r:id="" action="ppaction://media"/>
            <a:extLst>
              <a:ext uri="{FF2B5EF4-FFF2-40B4-BE49-F238E27FC236}">
                <a16:creationId xmlns:a16="http://schemas.microsoft.com/office/drawing/2014/main" id="{A530D82F-6554-6F53-66D4-FA8B86B097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422679" y="11373094"/>
            <a:ext cx="487363" cy="487363"/>
          </a:xfrm>
          <a:prstGeom prst="rect">
            <a:avLst/>
          </a:prstGeom>
        </p:spPr>
      </p:pic>
    </p:spTree>
    <p:extLst>
      <p:ext uri="{BB962C8B-B14F-4D97-AF65-F5344CB8AC3E}">
        <p14:creationId xmlns:p14="http://schemas.microsoft.com/office/powerpoint/2010/main" val="4217854665"/>
      </p:ext>
    </p:extLst>
  </p:cSld>
  <p:clrMapOvr>
    <a:masterClrMapping/>
  </p:clrMapOvr>
  <mc:AlternateContent xmlns:mc="http://schemas.openxmlformats.org/markup-compatibility/2006" xmlns:p14="http://schemas.microsoft.com/office/powerpoint/2010/main">
    <mc:Choice Requires="p14">
      <p:transition spd="slow" p14:dur="2000" advTm="9000"/>
    </mc:Choice>
    <mc:Fallback xmlns="">
      <p:transition spd="slow"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7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1209</TotalTime>
  <Words>574</Words>
  <Application>Microsoft Office PowerPoint</Application>
  <PresentationFormat>Custom</PresentationFormat>
  <Paragraphs>66</Paragraphs>
  <Slides>16</Slides>
  <Notes>16</Notes>
  <HiddenSlides>0</HiddenSlides>
  <MMClips>16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Philomena Protocol</vt:lpstr>
      <vt:lpstr>Definition of a missing person</vt:lpstr>
      <vt:lpstr>What is the Philomena Protocol</vt:lpstr>
      <vt:lpstr>Why do we need it ?</vt:lpstr>
      <vt:lpstr>The Current picture – County Durham &amp; Darlington.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How will it work?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Philomena</dc:title>
  <dc:creator>Sarah Shortland</dc:creator>
  <cp:lastModifiedBy>Ralph Thompson</cp:lastModifiedBy>
  <cp:revision>34</cp:revision>
  <cp:lastPrinted>2023-02-27T15:11:57Z</cp:lastPrinted>
  <dcterms:created xsi:type="dcterms:W3CDTF">2023-02-20T08:30:03Z</dcterms:created>
  <dcterms:modified xsi:type="dcterms:W3CDTF">2023-10-12T07:00:47Z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eaa0aa9-7845-4268-8f65-90cf4ea80712_Enabled">
    <vt:lpwstr>true</vt:lpwstr>
  </property>
  <property fmtid="{D5CDD505-2E9C-101B-9397-08002B2CF9AE}" pid="3" name="MSIP_Label_8eaa0aa9-7845-4268-8f65-90cf4ea80712_SetDate">
    <vt:lpwstr>2023-04-27T14:16:04Z</vt:lpwstr>
  </property>
  <property fmtid="{D5CDD505-2E9C-101B-9397-08002B2CF9AE}" pid="4" name="MSIP_Label_8eaa0aa9-7845-4268-8f65-90cf4ea80712_Method">
    <vt:lpwstr>Standard</vt:lpwstr>
  </property>
  <property fmtid="{D5CDD505-2E9C-101B-9397-08002B2CF9AE}" pid="5" name="MSIP_Label_8eaa0aa9-7845-4268-8f65-90cf4ea80712_Name">
    <vt:lpwstr>OFFICIAL</vt:lpwstr>
  </property>
  <property fmtid="{D5CDD505-2E9C-101B-9397-08002B2CF9AE}" pid="6" name="MSIP_Label_8eaa0aa9-7845-4268-8f65-90cf4ea80712_SiteId">
    <vt:lpwstr>4bed7fe3-f410-4076-9052-b7b894eafffe</vt:lpwstr>
  </property>
  <property fmtid="{D5CDD505-2E9C-101B-9397-08002B2CF9AE}" pid="7" name="MSIP_Label_8eaa0aa9-7845-4268-8f65-90cf4ea80712_ActionId">
    <vt:lpwstr>859f14c4-2861-490b-97db-d3c0ae63ce33</vt:lpwstr>
  </property>
  <property fmtid="{D5CDD505-2E9C-101B-9397-08002B2CF9AE}" pid="8" name="MSIP_Label_8eaa0aa9-7845-4268-8f65-90cf4ea80712_ContentBits">
    <vt:lpwstr>0</vt:lpwstr>
  </property>
</Properties>
</file>